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20104100" cy="11309350"/>
  <p:notesSz cx="20104100" cy="113093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42" d="100"/>
          <a:sy n="42" d="100"/>
        </p:scale>
        <p:origin x="540" y="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png>
</file>

<file path=ppt/media/image12.jpg>
</file>

<file path=ppt/media/image13.png>
</file>

<file path=ppt/media/image2.jp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507807" y="3505898"/>
            <a:ext cx="17088486" cy="237496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5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295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5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7/21/2023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20104097" cy="11306545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9102" y="615185"/>
            <a:ext cx="9143344" cy="5950813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11113678" y="3213568"/>
            <a:ext cx="7318375" cy="7048500"/>
          </a:xfrm>
          <a:custGeom>
            <a:avLst/>
            <a:gdLst/>
            <a:ahLst/>
            <a:cxnLst/>
            <a:rect l="l" t="t" r="r" b="b"/>
            <a:pathLst>
              <a:path w="7318375" h="7048500">
                <a:moveTo>
                  <a:pt x="4610157" y="1295400"/>
                </a:moveTo>
                <a:lnTo>
                  <a:pt x="4412273" y="1295400"/>
                </a:lnTo>
                <a:lnTo>
                  <a:pt x="4314217" y="1270000"/>
                </a:lnTo>
                <a:lnTo>
                  <a:pt x="4265463" y="1270000"/>
                </a:lnTo>
                <a:lnTo>
                  <a:pt x="4217091" y="1257300"/>
                </a:lnTo>
                <a:lnTo>
                  <a:pt x="4169252" y="1231900"/>
                </a:lnTo>
                <a:lnTo>
                  <a:pt x="4122096" y="1219200"/>
                </a:lnTo>
                <a:lnTo>
                  <a:pt x="4075772" y="1193800"/>
                </a:lnTo>
                <a:lnTo>
                  <a:pt x="4030431" y="1181100"/>
                </a:lnTo>
                <a:lnTo>
                  <a:pt x="3986224" y="1155700"/>
                </a:lnTo>
                <a:lnTo>
                  <a:pt x="3943299" y="1130300"/>
                </a:lnTo>
                <a:lnTo>
                  <a:pt x="3901807" y="1104900"/>
                </a:lnTo>
                <a:lnTo>
                  <a:pt x="3861898" y="1079500"/>
                </a:lnTo>
                <a:lnTo>
                  <a:pt x="3823722" y="1041400"/>
                </a:lnTo>
                <a:lnTo>
                  <a:pt x="3787430" y="1016000"/>
                </a:lnTo>
                <a:lnTo>
                  <a:pt x="3753170" y="977900"/>
                </a:lnTo>
                <a:lnTo>
                  <a:pt x="3721094" y="952500"/>
                </a:lnTo>
                <a:lnTo>
                  <a:pt x="3691352" y="914400"/>
                </a:lnTo>
                <a:lnTo>
                  <a:pt x="3664092" y="876300"/>
                </a:lnTo>
                <a:lnTo>
                  <a:pt x="3639466" y="838200"/>
                </a:lnTo>
                <a:lnTo>
                  <a:pt x="3617624" y="800100"/>
                </a:lnTo>
                <a:lnTo>
                  <a:pt x="3598715" y="762000"/>
                </a:lnTo>
                <a:lnTo>
                  <a:pt x="3582890" y="723900"/>
                </a:lnTo>
                <a:lnTo>
                  <a:pt x="3569874" y="685800"/>
                </a:lnTo>
                <a:lnTo>
                  <a:pt x="3560654" y="647700"/>
                </a:lnTo>
                <a:lnTo>
                  <a:pt x="3555125" y="596900"/>
                </a:lnTo>
                <a:lnTo>
                  <a:pt x="3553180" y="558800"/>
                </a:lnTo>
                <a:lnTo>
                  <a:pt x="3554712" y="520700"/>
                </a:lnTo>
                <a:lnTo>
                  <a:pt x="3559615" y="482600"/>
                </a:lnTo>
                <a:lnTo>
                  <a:pt x="3567782" y="444500"/>
                </a:lnTo>
                <a:lnTo>
                  <a:pt x="3579106" y="406400"/>
                </a:lnTo>
                <a:lnTo>
                  <a:pt x="3593482" y="368300"/>
                </a:lnTo>
                <a:lnTo>
                  <a:pt x="3610803" y="330200"/>
                </a:lnTo>
                <a:lnTo>
                  <a:pt x="3630961" y="292100"/>
                </a:lnTo>
                <a:lnTo>
                  <a:pt x="3653851" y="266700"/>
                </a:lnTo>
                <a:lnTo>
                  <a:pt x="3679366" y="228600"/>
                </a:lnTo>
                <a:lnTo>
                  <a:pt x="3707400" y="203200"/>
                </a:lnTo>
                <a:lnTo>
                  <a:pt x="3737845" y="177800"/>
                </a:lnTo>
                <a:lnTo>
                  <a:pt x="3770596" y="139700"/>
                </a:lnTo>
                <a:lnTo>
                  <a:pt x="3805546" y="114300"/>
                </a:lnTo>
                <a:lnTo>
                  <a:pt x="3842589" y="101600"/>
                </a:lnTo>
                <a:lnTo>
                  <a:pt x="3881617" y="76200"/>
                </a:lnTo>
                <a:lnTo>
                  <a:pt x="3922524" y="50800"/>
                </a:lnTo>
                <a:lnTo>
                  <a:pt x="3965205" y="38100"/>
                </a:lnTo>
                <a:lnTo>
                  <a:pt x="4009551" y="25400"/>
                </a:lnTo>
                <a:lnTo>
                  <a:pt x="4102817" y="0"/>
                </a:lnTo>
                <a:lnTo>
                  <a:pt x="4350955" y="0"/>
                </a:lnTo>
                <a:lnTo>
                  <a:pt x="4448889" y="25400"/>
                </a:lnTo>
                <a:lnTo>
                  <a:pt x="4497329" y="25400"/>
                </a:lnTo>
                <a:lnTo>
                  <a:pt x="4545230" y="50800"/>
                </a:lnTo>
                <a:lnTo>
                  <a:pt x="4638853" y="76200"/>
                </a:lnTo>
                <a:lnTo>
                  <a:pt x="4684294" y="101600"/>
                </a:lnTo>
                <a:lnTo>
                  <a:pt x="4728633" y="127000"/>
                </a:lnTo>
                <a:lnTo>
                  <a:pt x="4771731" y="152400"/>
                </a:lnTo>
                <a:lnTo>
                  <a:pt x="4813448" y="177800"/>
                </a:lnTo>
                <a:lnTo>
                  <a:pt x="4853641" y="203200"/>
                </a:lnTo>
                <a:lnTo>
                  <a:pt x="4892172" y="228600"/>
                </a:lnTo>
                <a:lnTo>
                  <a:pt x="4928898" y="266700"/>
                </a:lnTo>
                <a:lnTo>
                  <a:pt x="4963681" y="292100"/>
                </a:lnTo>
                <a:lnTo>
                  <a:pt x="4996379" y="330200"/>
                </a:lnTo>
                <a:lnTo>
                  <a:pt x="5026852" y="368300"/>
                </a:lnTo>
                <a:lnTo>
                  <a:pt x="5054959" y="406400"/>
                </a:lnTo>
                <a:lnTo>
                  <a:pt x="5080560" y="431800"/>
                </a:lnTo>
                <a:lnTo>
                  <a:pt x="5103515" y="469900"/>
                </a:lnTo>
                <a:lnTo>
                  <a:pt x="5123682" y="508000"/>
                </a:lnTo>
                <a:lnTo>
                  <a:pt x="5140921" y="546100"/>
                </a:lnTo>
                <a:lnTo>
                  <a:pt x="5155093" y="584200"/>
                </a:lnTo>
                <a:lnTo>
                  <a:pt x="5166055" y="635000"/>
                </a:lnTo>
                <a:lnTo>
                  <a:pt x="5174147" y="673100"/>
                </a:lnTo>
                <a:lnTo>
                  <a:pt x="5178262" y="711200"/>
                </a:lnTo>
                <a:lnTo>
                  <a:pt x="5178520" y="762000"/>
                </a:lnTo>
                <a:lnTo>
                  <a:pt x="5175040" y="800100"/>
                </a:lnTo>
                <a:lnTo>
                  <a:pt x="5167942" y="838200"/>
                </a:lnTo>
                <a:lnTo>
                  <a:pt x="5157348" y="876300"/>
                </a:lnTo>
                <a:lnTo>
                  <a:pt x="5143376" y="914400"/>
                </a:lnTo>
                <a:lnTo>
                  <a:pt x="5126147" y="952500"/>
                </a:lnTo>
                <a:lnTo>
                  <a:pt x="5105781" y="990600"/>
                </a:lnTo>
                <a:lnTo>
                  <a:pt x="5082398" y="1028700"/>
                </a:lnTo>
                <a:lnTo>
                  <a:pt x="5056117" y="1054100"/>
                </a:lnTo>
                <a:lnTo>
                  <a:pt x="5027060" y="1092200"/>
                </a:lnTo>
                <a:lnTo>
                  <a:pt x="4995346" y="1117600"/>
                </a:lnTo>
                <a:lnTo>
                  <a:pt x="4961094" y="1155700"/>
                </a:lnTo>
                <a:lnTo>
                  <a:pt x="4924426" y="1181100"/>
                </a:lnTo>
                <a:lnTo>
                  <a:pt x="4885461" y="1193800"/>
                </a:lnTo>
                <a:lnTo>
                  <a:pt x="4844319" y="1219200"/>
                </a:lnTo>
                <a:lnTo>
                  <a:pt x="4801120" y="1244600"/>
                </a:lnTo>
                <a:lnTo>
                  <a:pt x="4755984" y="1257300"/>
                </a:lnTo>
                <a:lnTo>
                  <a:pt x="4660383" y="1282700"/>
                </a:lnTo>
                <a:lnTo>
                  <a:pt x="4610157" y="1295400"/>
                </a:lnTo>
                <a:close/>
              </a:path>
              <a:path w="7318375" h="7048500">
                <a:moveTo>
                  <a:pt x="2043261" y="660400"/>
                </a:moveTo>
                <a:lnTo>
                  <a:pt x="1601627" y="660400"/>
                </a:lnTo>
                <a:lnTo>
                  <a:pt x="1650616" y="647700"/>
                </a:lnTo>
                <a:lnTo>
                  <a:pt x="1994512" y="647700"/>
                </a:lnTo>
                <a:lnTo>
                  <a:pt x="2043261" y="660400"/>
                </a:lnTo>
                <a:close/>
              </a:path>
              <a:path w="7318375" h="7048500">
                <a:moveTo>
                  <a:pt x="5014266" y="7010400"/>
                </a:moveTo>
                <a:lnTo>
                  <a:pt x="3886450" y="7010400"/>
                </a:lnTo>
                <a:lnTo>
                  <a:pt x="3790439" y="6985000"/>
                </a:lnTo>
                <a:lnTo>
                  <a:pt x="3742618" y="6985000"/>
                </a:lnTo>
                <a:lnTo>
                  <a:pt x="3272183" y="6858000"/>
                </a:lnTo>
                <a:lnTo>
                  <a:pt x="3226010" y="6832600"/>
                </a:lnTo>
                <a:lnTo>
                  <a:pt x="3134195" y="6807200"/>
                </a:lnTo>
                <a:lnTo>
                  <a:pt x="3088560" y="6781800"/>
                </a:lnTo>
                <a:lnTo>
                  <a:pt x="2997859" y="6756400"/>
                </a:lnTo>
                <a:lnTo>
                  <a:pt x="2952802" y="6731000"/>
                </a:lnTo>
                <a:lnTo>
                  <a:pt x="2907945" y="6718300"/>
                </a:lnTo>
                <a:lnTo>
                  <a:pt x="2818849" y="6667500"/>
                </a:lnTo>
                <a:lnTo>
                  <a:pt x="2774619" y="6654800"/>
                </a:lnTo>
                <a:lnTo>
                  <a:pt x="2686817" y="6604000"/>
                </a:lnTo>
                <a:lnTo>
                  <a:pt x="2643253" y="6591300"/>
                </a:lnTo>
                <a:lnTo>
                  <a:pt x="2513959" y="6515100"/>
                </a:lnTo>
                <a:lnTo>
                  <a:pt x="2303386" y="6388100"/>
                </a:lnTo>
                <a:lnTo>
                  <a:pt x="2139658" y="6286500"/>
                </a:lnTo>
                <a:lnTo>
                  <a:pt x="2099418" y="6248400"/>
                </a:lnTo>
                <a:lnTo>
                  <a:pt x="1980428" y="6172200"/>
                </a:lnTo>
                <a:lnTo>
                  <a:pt x="1941355" y="6134100"/>
                </a:lnTo>
                <a:lnTo>
                  <a:pt x="1902584" y="6108700"/>
                </a:lnTo>
                <a:lnTo>
                  <a:pt x="1864120" y="6070600"/>
                </a:lnTo>
                <a:lnTo>
                  <a:pt x="1788129" y="6019800"/>
                </a:lnTo>
                <a:lnTo>
                  <a:pt x="1750610" y="5981700"/>
                </a:lnTo>
                <a:lnTo>
                  <a:pt x="1713414" y="5956300"/>
                </a:lnTo>
                <a:lnTo>
                  <a:pt x="1676547" y="5918200"/>
                </a:lnTo>
                <a:lnTo>
                  <a:pt x="1640011" y="5892800"/>
                </a:lnTo>
                <a:lnTo>
                  <a:pt x="1567952" y="5816600"/>
                </a:lnTo>
                <a:lnTo>
                  <a:pt x="1532438" y="5791200"/>
                </a:lnTo>
                <a:lnTo>
                  <a:pt x="1497272" y="5753100"/>
                </a:lnTo>
                <a:lnTo>
                  <a:pt x="1462460" y="5715000"/>
                </a:lnTo>
                <a:lnTo>
                  <a:pt x="1428005" y="5689600"/>
                </a:lnTo>
                <a:lnTo>
                  <a:pt x="1393912" y="5651500"/>
                </a:lnTo>
                <a:lnTo>
                  <a:pt x="1360184" y="5613400"/>
                </a:lnTo>
                <a:lnTo>
                  <a:pt x="1326827" y="5575300"/>
                </a:lnTo>
                <a:lnTo>
                  <a:pt x="1293843" y="5549900"/>
                </a:lnTo>
                <a:lnTo>
                  <a:pt x="1261239" y="5511800"/>
                </a:lnTo>
                <a:lnTo>
                  <a:pt x="1229017" y="5473700"/>
                </a:lnTo>
                <a:lnTo>
                  <a:pt x="1195789" y="5435600"/>
                </a:lnTo>
                <a:lnTo>
                  <a:pt x="1162941" y="5397500"/>
                </a:lnTo>
                <a:lnTo>
                  <a:pt x="1130475" y="5359400"/>
                </a:lnTo>
                <a:lnTo>
                  <a:pt x="1098396" y="5321300"/>
                </a:lnTo>
                <a:lnTo>
                  <a:pt x="1066708" y="5283200"/>
                </a:lnTo>
                <a:lnTo>
                  <a:pt x="1035413" y="5245100"/>
                </a:lnTo>
                <a:lnTo>
                  <a:pt x="1004516" y="5207000"/>
                </a:lnTo>
                <a:lnTo>
                  <a:pt x="974021" y="5168900"/>
                </a:lnTo>
                <a:lnTo>
                  <a:pt x="943931" y="5118100"/>
                </a:lnTo>
                <a:lnTo>
                  <a:pt x="914249" y="5080000"/>
                </a:lnTo>
                <a:lnTo>
                  <a:pt x="884980" y="5041900"/>
                </a:lnTo>
                <a:lnTo>
                  <a:pt x="856128" y="5003800"/>
                </a:lnTo>
                <a:lnTo>
                  <a:pt x="827696" y="4953000"/>
                </a:lnTo>
                <a:lnTo>
                  <a:pt x="799687" y="4914900"/>
                </a:lnTo>
                <a:lnTo>
                  <a:pt x="772106" y="4876800"/>
                </a:lnTo>
                <a:lnTo>
                  <a:pt x="744955" y="4838700"/>
                </a:lnTo>
                <a:lnTo>
                  <a:pt x="718240" y="4787900"/>
                </a:lnTo>
                <a:lnTo>
                  <a:pt x="691963" y="4749800"/>
                </a:lnTo>
                <a:lnTo>
                  <a:pt x="666129" y="4711700"/>
                </a:lnTo>
                <a:lnTo>
                  <a:pt x="640741" y="4660900"/>
                </a:lnTo>
                <a:lnTo>
                  <a:pt x="615802" y="4622800"/>
                </a:lnTo>
                <a:lnTo>
                  <a:pt x="591317" y="4572000"/>
                </a:lnTo>
                <a:lnTo>
                  <a:pt x="567289" y="4533900"/>
                </a:lnTo>
                <a:lnTo>
                  <a:pt x="543721" y="4483100"/>
                </a:lnTo>
                <a:lnTo>
                  <a:pt x="520619" y="4445000"/>
                </a:lnTo>
                <a:lnTo>
                  <a:pt x="497984" y="4394200"/>
                </a:lnTo>
                <a:lnTo>
                  <a:pt x="475822" y="4356100"/>
                </a:lnTo>
                <a:lnTo>
                  <a:pt x="454135" y="4305300"/>
                </a:lnTo>
                <a:lnTo>
                  <a:pt x="432927" y="4267200"/>
                </a:lnTo>
                <a:lnTo>
                  <a:pt x="412203" y="4216400"/>
                </a:lnTo>
                <a:lnTo>
                  <a:pt x="391966" y="4178300"/>
                </a:lnTo>
                <a:lnTo>
                  <a:pt x="372219" y="4127500"/>
                </a:lnTo>
                <a:lnTo>
                  <a:pt x="352966" y="4089400"/>
                </a:lnTo>
                <a:lnTo>
                  <a:pt x="334212" y="4038600"/>
                </a:lnTo>
                <a:lnTo>
                  <a:pt x="315959" y="3987800"/>
                </a:lnTo>
                <a:lnTo>
                  <a:pt x="298211" y="3949700"/>
                </a:lnTo>
                <a:lnTo>
                  <a:pt x="280973" y="3898900"/>
                </a:lnTo>
                <a:lnTo>
                  <a:pt x="264247" y="3848100"/>
                </a:lnTo>
                <a:lnTo>
                  <a:pt x="248038" y="3810000"/>
                </a:lnTo>
                <a:lnTo>
                  <a:pt x="232349" y="3759200"/>
                </a:lnTo>
                <a:lnTo>
                  <a:pt x="217184" y="3708400"/>
                </a:lnTo>
                <a:lnTo>
                  <a:pt x="202087" y="3657600"/>
                </a:lnTo>
                <a:lnTo>
                  <a:pt x="187384" y="3619500"/>
                </a:lnTo>
                <a:lnTo>
                  <a:pt x="173093" y="3568700"/>
                </a:lnTo>
                <a:lnTo>
                  <a:pt x="159232" y="3517900"/>
                </a:lnTo>
                <a:lnTo>
                  <a:pt x="145819" y="3467100"/>
                </a:lnTo>
                <a:lnTo>
                  <a:pt x="132874" y="3416300"/>
                </a:lnTo>
                <a:lnTo>
                  <a:pt x="120413" y="3365500"/>
                </a:lnTo>
                <a:lnTo>
                  <a:pt x="108456" y="3314700"/>
                </a:lnTo>
                <a:lnTo>
                  <a:pt x="97020" y="3276600"/>
                </a:lnTo>
                <a:lnTo>
                  <a:pt x="86124" y="3225800"/>
                </a:lnTo>
                <a:lnTo>
                  <a:pt x="75786" y="3175000"/>
                </a:lnTo>
                <a:lnTo>
                  <a:pt x="66024" y="3124200"/>
                </a:lnTo>
                <a:lnTo>
                  <a:pt x="56857" y="3073400"/>
                </a:lnTo>
                <a:lnTo>
                  <a:pt x="48303" y="3022600"/>
                </a:lnTo>
                <a:lnTo>
                  <a:pt x="40380" y="2971800"/>
                </a:lnTo>
                <a:lnTo>
                  <a:pt x="33107" y="2921000"/>
                </a:lnTo>
                <a:lnTo>
                  <a:pt x="26501" y="2870200"/>
                </a:lnTo>
                <a:lnTo>
                  <a:pt x="20582" y="2819400"/>
                </a:lnTo>
                <a:lnTo>
                  <a:pt x="15366" y="2768600"/>
                </a:lnTo>
                <a:lnTo>
                  <a:pt x="10873" y="2717800"/>
                </a:lnTo>
                <a:lnTo>
                  <a:pt x="7121" y="2667000"/>
                </a:lnTo>
                <a:lnTo>
                  <a:pt x="4128" y="2616200"/>
                </a:lnTo>
                <a:lnTo>
                  <a:pt x="1913" y="2565400"/>
                </a:lnTo>
                <a:lnTo>
                  <a:pt x="493" y="2514600"/>
                </a:lnTo>
                <a:lnTo>
                  <a:pt x="38" y="2476500"/>
                </a:lnTo>
                <a:lnTo>
                  <a:pt x="0" y="2438400"/>
                </a:lnTo>
                <a:lnTo>
                  <a:pt x="112" y="2413000"/>
                </a:lnTo>
                <a:lnTo>
                  <a:pt x="1189" y="2362200"/>
                </a:lnTo>
                <a:lnTo>
                  <a:pt x="3134" y="2311400"/>
                </a:lnTo>
                <a:lnTo>
                  <a:pt x="5966" y="2260600"/>
                </a:lnTo>
                <a:lnTo>
                  <a:pt x="9703" y="2209800"/>
                </a:lnTo>
                <a:lnTo>
                  <a:pt x="14364" y="2171700"/>
                </a:lnTo>
                <a:lnTo>
                  <a:pt x="19967" y="2120900"/>
                </a:lnTo>
                <a:lnTo>
                  <a:pt x="27082" y="2057400"/>
                </a:lnTo>
                <a:lnTo>
                  <a:pt x="35438" y="2006600"/>
                </a:lnTo>
                <a:lnTo>
                  <a:pt x="45031" y="1955800"/>
                </a:lnTo>
                <a:lnTo>
                  <a:pt x="55854" y="1905000"/>
                </a:lnTo>
                <a:lnTo>
                  <a:pt x="67904" y="1854200"/>
                </a:lnTo>
                <a:lnTo>
                  <a:pt x="81176" y="1816100"/>
                </a:lnTo>
                <a:lnTo>
                  <a:pt x="95665" y="1765300"/>
                </a:lnTo>
                <a:lnTo>
                  <a:pt x="111366" y="1714500"/>
                </a:lnTo>
                <a:lnTo>
                  <a:pt x="128275" y="1676400"/>
                </a:lnTo>
                <a:lnTo>
                  <a:pt x="146386" y="1638300"/>
                </a:lnTo>
                <a:lnTo>
                  <a:pt x="165695" y="1587500"/>
                </a:lnTo>
                <a:lnTo>
                  <a:pt x="186198" y="1549400"/>
                </a:lnTo>
                <a:lnTo>
                  <a:pt x="207888" y="1511300"/>
                </a:lnTo>
                <a:lnTo>
                  <a:pt x="230762" y="1473200"/>
                </a:lnTo>
                <a:lnTo>
                  <a:pt x="254815" y="1435100"/>
                </a:lnTo>
                <a:lnTo>
                  <a:pt x="280042" y="1397000"/>
                </a:lnTo>
                <a:lnTo>
                  <a:pt x="306438" y="1358900"/>
                </a:lnTo>
                <a:lnTo>
                  <a:pt x="333998" y="1320800"/>
                </a:lnTo>
                <a:lnTo>
                  <a:pt x="362718" y="1282700"/>
                </a:lnTo>
                <a:lnTo>
                  <a:pt x="392593" y="1257300"/>
                </a:lnTo>
                <a:lnTo>
                  <a:pt x="423618" y="1219200"/>
                </a:lnTo>
                <a:lnTo>
                  <a:pt x="455788" y="1181100"/>
                </a:lnTo>
                <a:lnTo>
                  <a:pt x="489099" y="1155700"/>
                </a:lnTo>
                <a:lnTo>
                  <a:pt x="523545" y="1117600"/>
                </a:lnTo>
                <a:lnTo>
                  <a:pt x="559123" y="1092200"/>
                </a:lnTo>
                <a:lnTo>
                  <a:pt x="595826" y="1066800"/>
                </a:lnTo>
                <a:lnTo>
                  <a:pt x="633651" y="1041400"/>
                </a:lnTo>
                <a:lnTo>
                  <a:pt x="672593" y="1016000"/>
                </a:lnTo>
                <a:lnTo>
                  <a:pt x="712646" y="977900"/>
                </a:lnTo>
                <a:lnTo>
                  <a:pt x="753807" y="952500"/>
                </a:lnTo>
                <a:lnTo>
                  <a:pt x="796069" y="927100"/>
                </a:lnTo>
                <a:lnTo>
                  <a:pt x="839430" y="914400"/>
                </a:lnTo>
                <a:lnTo>
                  <a:pt x="883882" y="889000"/>
                </a:lnTo>
                <a:lnTo>
                  <a:pt x="929423" y="863600"/>
                </a:lnTo>
                <a:lnTo>
                  <a:pt x="976047" y="838200"/>
                </a:lnTo>
                <a:lnTo>
                  <a:pt x="1023750" y="812800"/>
                </a:lnTo>
                <a:lnTo>
                  <a:pt x="1072525" y="800100"/>
                </a:lnTo>
                <a:lnTo>
                  <a:pt x="1122370" y="774700"/>
                </a:lnTo>
                <a:lnTo>
                  <a:pt x="1173279" y="762000"/>
                </a:lnTo>
                <a:lnTo>
                  <a:pt x="1219240" y="736600"/>
                </a:lnTo>
                <a:lnTo>
                  <a:pt x="1455816" y="673100"/>
                </a:lnTo>
                <a:lnTo>
                  <a:pt x="1504184" y="673100"/>
                </a:lnTo>
                <a:lnTo>
                  <a:pt x="1552802" y="660400"/>
                </a:lnTo>
                <a:lnTo>
                  <a:pt x="2091786" y="660400"/>
                </a:lnTo>
                <a:lnTo>
                  <a:pt x="2421565" y="749300"/>
                </a:lnTo>
                <a:lnTo>
                  <a:pt x="2466745" y="762000"/>
                </a:lnTo>
                <a:lnTo>
                  <a:pt x="2555225" y="812800"/>
                </a:lnTo>
                <a:lnTo>
                  <a:pt x="2598439" y="825500"/>
                </a:lnTo>
                <a:lnTo>
                  <a:pt x="2640911" y="850900"/>
                </a:lnTo>
                <a:lnTo>
                  <a:pt x="2682599" y="876300"/>
                </a:lnTo>
                <a:lnTo>
                  <a:pt x="2723459" y="901700"/>
                </a:lnTo>
                <a:lnTo>
                  <a:pt x="2763448" y="927100"/>
                </a:lnTo>
                <a:lnTo>
                  <a:pt x="2802523" y="952500"/>
                </a:lnTo>
                <a:lnTo>
                  <a:pt x="2840640" y="990600"/>
                </a:lnTo>
                <a:lnTo>
                  <a:pt x="2877758" y="1016000"/>
                </a:lnTo>
                <a:lnTo>
                  <a:pt x="2913832" y="1054100"/>
                </a:lnTo>
                <a:lnTo>
                  <a:pt x="2948819" y="1079500"/>
                </a:lnTo>
                <a:lnTo>
                  <a:pt x="3018972" y="1155700"/>
                </a:lnTo>
                <a:lnTo>
                  <a:pt x="3054456" y="1181100"/>
                </a:lnTo>
                <a:lnTo>
                  <a:pt x="3126380" y="1257300"/>
                </a:lnTo>
                <a:lnTo>
                  <a:pt x="3162875" y="1295400"/>
                </a:lnTo>
                <a:lnTo>
                  <a:pt x="3199761" y="1320800"/>
                </a:lnTo>
                <a:lnTo>
                  <a:pt x="3237067" y="1358900"/>
                </a:lnTo>
                <a:lnTo>
                  <a:pt x="3274821" y="1397000"/>
                </a:lnTo>
                <a:lnTo>
                  <a:pt x="3313049" y="1422400"/>
                </a:lnTo>
                <a:lnTo>
                  <a:pt x="3351780" y="1460500"/>
                </a:lnTo>
                <a:lnTo>
                  <a:pt x="3391041" y="1485900"/>
                </a:lnTo>
                <a:lnTo>
                  <a:pt x="3430860" y="1524000"/>
                </a:lnTo>
                <a:lnTo>
                  <a:pt x="3512281" y="1574800"/>
                </a:lnTo>
                <a:lnTo>
                  <a:pt x="3553939" y="1600200"/>
                </a:lnTo>
                <a:lnTo>
                  <a:pt x="3596266" y="1638300"/>
                </a:lnTo>
                <a:lnTo>
                  <a:pt x="3683034" y="1689100"/>
                </a:lnTo>
                <a:lnTo>
                  <a:pt x="3727531" y="1701800"/>
                </a:lnTo>
                <a:lnTo>
                  <a:pt x="3818890" y="1752600"/>
                </a:lnTo>
                <a:lnTo>
                  <a:pt x="4154306" y="1841500"/>
                </a:lnTo>
                <a:lnTo>
                  <a:pt x="4251630" y="1841500"/>
                </a:lnTo>
                <a:lnTo>
                  <a:pt x="4300469" y="1854200"/>
                </a:lnTo>
                <a:lnTo>
                  <a:pt x="5378630" y="1854200"/>
                </a:lnTo>
                <a:lnTo>
                  <a:pt x="5517687" y="1892300"/>
                </a:lnTo>
                <a:lnTo>
                  <a:pt x="5563098" y="1892300"/>
                </a:lnTo>
                <a:lnTo>
                  <a:pt x="5782905" y="1955800"/>
                </a:lnTo>
                <a:lnTo>
                  <a:pt x="5825387" y="1981200"/>
                </a:lnTo>
                <a:lnTo>
                  <a:pt x="5908839" y="2006600"/>
                </a:lnTo>
                <a:lnTo>
                  <a:pt x="5949800" y="2032000"/>
                </a:lnTo>
                <a:lnTo>
                  <a:pt x="5990247" y="2044700"/>
                </a:lnTo>
                <a:lnTo>
                  <a:pt x="6030174" y="2070100"/>
                </a:lnTo>
                <a:lnTo>
                  <a:pt x="6069577" y="2082800"/>
                </a:lnTo>
                <a:lnTo>
                  <a:pt x="6146796" y="2133600"/>
                </a:lnTo>
                <a:lnTo>
                  <a:pt x="6184603" y="2146300"/>
                </a:lnTo>
                <a:lnTo>
                  <a:pt x="6221870" y="2171700"/>
                </a:lnTo>
                <a:lnTo>
                  <a:pt x="6258593" y="2197100"/>
                </a:lnTo>
                <a:lnTo>
                  <a:pt x="6294767" y="2222500"/>
                </a:lnTo>
                <a:lnTo>
                  <a:pt x="6330388" y="2247900"/>
                </a:lnTo>
                <a:lnTo>
                  <a:pt x="6365453" y="2273300"/>
                </a:lnTo>
                <a:lnTo>
                  <a:pt x="6399956" y="2298700"/>
                </a:lnTo>
                <a:lnTo>
                  <a:pt x="6433893" y="2324100"/>
                </a:lnTo>
                <a:lnTo>
                  <a:pt x="6467262" y="2362200"/>
                </a:lnTo>
                <a:lnTo>
                  <a:pt x="6500056" y="2387600"/>
                </a:lnTo>
                <a:lnTo>
                  <a:pt x="6532273" y="2413000"/>
                </a:lnTo>
                <a:lnTo>
                  <a:pt x="6563908" y="2438400"/>
                </a:lnTo>
                <a:lnTo>
                  <a:pt x="6594956" y="2476500"/>
                </a:lnTo>
                <a:lnTo>
                  <a:pt x="6625414" y="2501900"/>
                </a:lnTo>
                <a:lnTo>
                  <a:pt x="6655278" y="2540000"/>
                </a:lnTo>
                <a:lnTo>
                  <a:pt x="6684543" y="2565400"/>
                </a:lnTo>
                <a:lnTo>
                  <a:pt x="6713205" y="2603500"/>
                </a:lnTo>
                <a:lnTo>
                  <a:pt x="6741259" y="2641600"/>
                </a:lnTo>
                <a:lnTo>
                  <a:pt x="6768703" y="2667000"/>
                </a:lnTo>
                <a:lnTo>
                  <a:pt x="6795531" y="2705100"/>
                </a:lnTo>
                <a:lnTo>
                  <a:pt x="6821740" y="2743200"/>
                </a:lnTo>
                <a:lnTo>
                  <a:pt x="6847325" y="2768600"/>
                </a:lnTo>
                <a:lnTo>
                  <a:pt x="6872282" y="2806700"/>
                </a:lnTo>
                <a:lnTo>
                  <a:pt x="6896607" y="2844800"/>
                </a:lnTo>
                <a:lnTo>
                  <a:pt x="6920295" y="2882900"/>
                </a:lnTo>
                <a:lnTo>
                  <a:pt x="6943344" y="2921000"/>
                </a:lnTo>
                <a:lnTo>
                  <a:pt x="6965747" y="2959100"/>
                </a:lnTo>
                <a:lnTo>
                  <a:pt x="6987502" y="2997200"/>
                </a:lnTo>
                <a:lnTo>
                  <a:pt x="7008604" y="3035300"/>
                </a:lnTo>
                <a:lnTo>
                  <a:pt x="7029048" y="3073400"/>
                </a:lnTo>
                <a:lnTo>
                  <a:pt x="7048832" y="3111500"/>
                </a:lnTo>
                <a:lnTo>
                  <a:pt x="7067949" y="3149600"/>
                </a:lnTo>
                <a:lnTo>
                  <a:pt x="7086398" y="3187700"/>
                </a:lnTo>
                <a:lnTo>
                  <a:pt x="7104172" y="3238500"/>
                </a:lnTo>
                <a:lnTo>
                  <a:pt x="7121268" y="3276600"/>
                </a:lnTo>
                <a:lnTo>
                  <a:pt x="7137682" y="3314700"/>
                </a:lnTo>
                <a:lnTo>
                  <a:pt x="7153410" y="3352800"/>
                </a:lnTo>
                <a:lnTo>
                  <a:pt x="7168447" y="3403600"/>
                </a:lnTo>
                <a:lnTo>
                  <a:pt x="7182790" y="3441700"/>
                </a:lnTo>
                <a:lnTo>
                  <a:pt x="7196434" y="3479800"/>
                </a:lnTo>
                <a:lnTo>
                  <a:pt x="7209374" y="3530600"/>
                </a:lnTo>
                <a:lnTo>
                  <a:pt x="7221608" y="3568700"/>
                </a:lnTo>
                <a:lnTo>
                  <a:pt x="7233130" y="3619500"/>
                </a:lnTo>
                <a:lnTo>
                  <a:pt x="7243936" y="3657600"/>
                </a:lnTo>
                <a:lnTo>
                  <a:pt x="7254023" y="3708400"/>
                </a:lnTo>
                <a:lnTo>
                  <a:pt x="7263386" y="3746500"/>
                </a:lnTo>
                <a:lnTo>
                  <a:pt x="7272020" y="3797300"/>
                </a:lnTo>
                <a:lnTo>
                  <a:pt x="7279923" y="3835400"/>
                </a:lnTo>
                <a:lnTo>
                  <a:pt x="7287089" y="3886200"/>
                </a:lnTo>
                <a:lnTo>
                  <a:pt x="7293514" y="3924300"/>
                </a:lnTo>
                <a:lnTo>
                  <a:pt x="7299195" y="3975100"/>
                </a:lnTo>
                <a:lnTo>
                  <a:pt x="7304127" y="4013200"/>
                </a:lnTo>
                <a:lnTo>
                  <a:pt x="7308305" y="4064000"/>
                </a:lnTo>
                <a:lnTo>
                  <a:pt x="7311726" y="4114800"/>
                </a:lnTo>
                <a:lnTo>
                  <a:pt x="7314386" y="4152900"/>
                </a:lnTo>
                <a:lnTo>
                  <a:pt x="7316280" y="4203700"/>
                </a:lnTo>
                <a:lnTo>
                  <a:pt x="7317404" y="4241800"/>
                </a:lnTo>
                <a:lnTo>
                  <a:pt x="7317755" y="4292600"/>
                </a:lnTo>
                <a:lnTo>
                  <a:pt x="7317327" y="4343400"/>
                </a:lnTo>
                <a:lnTo>
                  <a:pt x="7316117" y="4381500"/>
                </a:lnTo>
                <a:lnTo>
                  <a:pt x="7314120" y="4432300"/>
                </a:lnTo>
                <a:lnTo>
                  <a:pt x="7311333" y="4483100"/>
                </a:lnTo>
                <a:lnTo>
                  <a:pt x="7307750" y="4521200"/>
                </a:lnTo>
                <a:lnTo>
                  <a:pt x="7303369" y="4572000"/>
                </a:lnTo>
                <a:lnTo>
                  <a:pt x="7298185" y="4622800"/>
                </a:lnTo>
                <a:lnTo>
                  <a:pt x="7292138" y="4673600"/>
                </a:lnTo>
                <a:lnTo>
                  <a:pt x="7285253" y="4711700"/>
                </a:lnTo>
                <a:lnTo>
                  <a:pt x="7277538" y="4762500"/>
                </a:lnTo>
                <a:lnTo>
                  <a:pt x="7268998" y="4813300"/>
                </a:lnTo>
                <a:lnTo>
                  <a:pt x="7259642" y="4851400"/>
                </a:lnTo>
                <a:lnTo>
                  <a:pt x="7249478" y="4902200"/>
                </a:lnTo>
                <a:lnTo>
                  <a:pt x="7238511" y="4953000"/>
                </a:lnTo>
                <a:lnTo>
                  <a:pt x="7226750" y="4991100"/>
                </a:lnTo>
                <a:lnTo>
                  <a:pt x="7214202" y="5041900"/>
                </a:lnTo>
                <a:lnTo>
                  <a:pt x="7200875" y="5080000"/>
                </a:lnTo>
                <a:lnTo>
                  <a:pt x="7186775" y="5130800"/>
                </a:lnTo>
                <a:lnTo>
                  <a:pt x="7171911" y="5168900"/>
                </a:lnTo>
                <a:lnTo>
                  <a:pt x="7156288" y="5219700"/>
                </a:lnTo>
                <a:lnTo>
                  <a:pt x="7139916" y="5257800"/>
                </a:lnTo>
                <a:lnTo>
                  <a:pt x="7122800" y="5308600"/>
                </a:lnTo>
                <a:lnTo>
                  <a:pt x="7104950" y="5346700"/>
                </a:lnTo>
                <a:lnTo>
                  <a:pt x="7086370" y="5384800"/>
                </a:lnTo>
                <a:lnTo>
                  <a:pt x="7067070" y="5435600"/>
                </a:lnTo>
                <a:lnTo>
                  <a:pt x="7047057" y="5473700"/>
                </a:lnTo>
                <a:lnTo>
                  <a:pt x="7026337" y="5511800"/>
                </a:lnTo>
                <a:lnTo>
                  <a:pt x="7004919" y="5562600"/>
                </a:lnTo>
                <a:lnTo>
                  <a:pt x="6982809" y="5600700"/>
                </a:lnTo>
                <a:lnTo>
                  <a:pt x="6960015" y="5638800"/>
                </a:lnTo>
                <a:lnTo>
                  <a:pt x="6936544" y="5676900"/>
                </a:lnTo>
                <a:lnTo>
                  <a:pt x="6912404" y="5715000"/>
                </a:lnTo>
                <a:lnTo>
                  <a:pt x="6887602" y="5753100"/>
                </a:lnTo>
                <a:lnTo>
                  <a:pt x="6862145" y="5803900"/>
                </a:lnTo>
                <a:lnTo>
                  <a:pt x="6836041" y="5842000"/>
                </a:lnTo>
                <a:lnTo>
                  <a:pt x="6809296" y="5880100"/>
                </a:lnTo>
                <a:lnTo>
                  <a:pt x="6781919" y="5918200"/>
                </a:lnTo>
                <a:lnTo>
                  <a:pt x="6753917" y="5956300"/>
                </a:lnTo>
                <a:lnTo>
                  <a:pt x="6725297" y="5981700"/>
                </a:lnTo>
                <a:lnTo>
                  <a:pt x="6696066" y="6019800"/>
                </a:lnTo>
                <a:lnTo>
                  <a:pt x="6666231" y="6057900"/>
                </a:lnTo>
                <a:lnTo>
                  <a:pt x="6635801" y="6096000"/>
                </a:lnTo>
                <a:lnTo>
                  <a:pt x="6604782" y="6134100"/>
                </a:lnTo>
                <a:lnTo>
                  <a:pt x="6573182" y="6159500"/>
                </a:lnTo>
                <a:lnTo>
                  <a:pt x="6541008" y="6197600"/>
                </a:lnTo>
                <a:lnTo>
                  <a:pt x="6508268" y="6235700"/>
                </a:lnTo>
                <a:lnTo>
                  <a:pt x="6474968" y="6261100"/>
                </a:lnTo>
                <a:lnTo>
                  <a:pt x="6441117" y="6299200"/>
                </a:lnTo>
                <a:lnTo>
                  <a:pt x="6406720" y="6324600"/>
                </a:lnTo>
                <a:lnTo>
                  <a:pt x="6371787" y="6362700"/>
                </a:lnTo>
                <a:lnTo>
                  <a:pt x="6336324" y="6388100"/>
                </a:lnTo>
                <a:lnTo>
                  <a:pt x="6300339" y="6413500"/>
                </a:lnTo>
                <a:lnTo>
                  <a:pt x="6263838" y="6451600"/>
                </a:lnTo>
                <a:lnTo>
                  <a:pt x="6189321" y="6502400"/>
                </a:lnTo>
                <a:lnTo>
                  <a:pt x="6112831" y="6553200"/>
                </a:lnTo>
                <a:lnTo>
                  <a:pt x="6073865" y="6591300"/>
                </a:lnTo>
                <a:lnTo>
                  <a:pt x="5994527" y="6642100"/>
                </a:lnTo>
                <a:lnTo>
                  <a:pt x="5954170" y="6654800"/>
                </a:lnTo>
                <a:lnTo>
                  <a:pt x="5830434" y="6731000"/>
                </a:lnTo>
                <a:lnTo>
                  <a:pt x="5788325" y="6756400"/>
                </a:lnTo>
                <a:lnTo>
                  <a:pt x="5745796" y="6769100"/>
                </a:lnTo>
                <a:lnTo>
                  <a:pt x="5702855" y="6794500"/>
                </a:lnTo>
                <a:lnTo>
                  <a:pt x="5659509" y="6807200"/>
                </a:lnTo>
                <a:lnTo>
                  <a:pt x="5615766" y="6832600"/>
                </a:lnTo>
                <a:lnTo>
                  <a:pt x="5571632" y="6845300"/>
                </a:lnTo>
                <a:lnTo>
                  <a:pt x="5527116" y="6870700"/>
                </a:lnTo>
                <a:lnTo>
                  <a:pt x="5391343" y="6908800"/>
                </a:lnTo>
                <a:lnTo>
                  <a:pt x="5345368" y="6934200"/>
                </a:lnTo>
                <a:lnTo>
                  <a:pt x="5205397" y="6972300"/>
                </a:lnTo>
                <a:lnTo>
                  <a:pt x="5158082" y="6972300"/>
                </a:lnTo>
                <a:lnTo>
                  <a:pt x="5014266" y="7010400"/>
                </a:lnTo>
                <a:close/>
              </a:path>
              <a:path w="7318375" h="7048500">
                <a:moveTo>
                  <a:pt x="5137703" y="1841500"/>
                </a:moveTo>
                <a:lnTo>
                  <a:pt x="4841993" y="1841500"/>
                </a:lnTo>
                <a:lnTo>
                  <a:pt x="4891319" y="1828800"/>
                </a:lnTo>
                <a:lnTo>
                  <a:pt x="5088181" y="1828800"/>
                </a:lnTo>
                <a:lnTo>
                  <a:pt x="5137703" y="1841500"/>
                </a:lnTo>
                <a:close/>
              </a:path>
              <a:path w="7318375" h="7048500">
                <a:moveTo>
                  <a:pt x="5331350" y="1854200"/>
                </a:moveTo>
                <a:lnTo>
                  <a:pt x="4545979" y="1854200"/>
                </a:lnTo>
                <a:lnTo>
                  <a:pt x="4595265" y="1841500"/>
                </a:lnTo>
                <a:lnTo>
                  <a:pt x="5283613" y="1841500"/>
                </a:lnTo>
                <a:lnTo>
                  <a:pt x="5331350" y="1854200"/>
                </a:lnTo>
                <a:close/>
              </a:path>
              <a:path w="7318375" h="7048500">
                <a:moveTo>
                  <a:pt x="4916090" y="7023100"/>
                </a:moveTo>
                <a:lnTo>
                  <a:pt x="3982925" y="7023100"/>
                </a:lnTo>
                <a:lnTo>
                  <a:pt x="3934632" y="7010400"/>
                </a:lnTo>
                <a:lnTo>
                  <a:pt x="4965728" y="7010400"/>
                </a:lnTo>
                <a:lnTo>
                  <a:pt x="4916090" y="7023100"/>
                </a:lnTo>
                <a:close/>
              </a:path>
              <a:path w="7318375" h="7048500">
                <a:moveTo>
                  <a:pt x="4816899" y="7035800"/>
                </a:moveTo>
                <a:lnTo>
                  <a:pt x="4079830" y="7035800"/>
                </a:lnTo>
                <a:lnTo>
                  <a:pt x="4031326" y="7023100"/>
                </a:lnTo>
                <a:lnTo>
                  <a:pt x="4866479" y="7023100"/>
                </a:lnTo>
                <a:lnTo>
                  <a:pt x="4816899" y="7035800"/>
                </a:lnTo>
                <a:close/>
              </a:path>
              <a:path w="7318375" h="7048500">
                <a:moveTo>
                  <a:pt x="4717850" y="7048500"/>
                </a:moveTo>
                <a:lnTo>
                  <a:pt x="4225919" y="7048500"/>
                </a:lnTo>
                <a:lnTo>
                  <a:pt x="4177131" y="7035800"/>
                </a:lnTo>
                <a:lnTo>
                  <a:pt x="4767355" y="7035800"/>
                </a:lnTo>
                <a:lnTo>
                  <a:pt x="4717850" y="7048500"/>
                </a:lnTo>
                <a:close/>
              </a:path>
            </a:pathLst>
          </a:custGeom>
          <a:solidFill>
            <a:srgbClr val="099D8E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13048180" y="6730760"/>
            <a:ext cx="3470910" cy="559435"/>
          </a:xfrm>
          <a:custGeom>
            <a:avLst/>
            <a:gdLst/>
            <a:ahLst/>
            <a:cxnLst/>
            <a:rect l="l" t="t" r="r" b="b"/>
            <a:pathLst>
              <a:path w="3470909" h="559434">
                <a:moveTo>
                  <a:pt x="458121" y="79513"/>
                </a:moveTo>
                <a:lnTo>
                  <a:pt x="0" y="79513"/>
                </a:lnTo>
                <a:lnTo>
                  <a:pt x="0" y="0"/>
                </a:lnTo>
                <a:lnTo>
                  <a:pt x="458121" y="0"/>
                </a:lnTo>
                <a:lnTo>
                  <a:pt x="458121" y="79513"/>
                </a:lnTo>
                <a:close/>
              </a:path>
              <a:path w="3470909" h="559434">
                <a:moveTo>
                  <a:pt x="272590" y="558985"/>
                </a:moveTo>
                <a:lnTo>
                  <a:pt x="185531" y="558985"/>
                </a:lnTo>
                <a:lnTo>
                  <a:pt x="185531" y="79513"/>
                </a:lnTo>
                <a:lnTo>
                  <a:pt x="272590" y="79513"/>
                </a:lnTo>
                <a:lnTo>
                  <a:pt x="272590" y="558985"/>
                </a:lnTo>
                <a:close/>
              </a:path>
              <a:path w="3470909" h="559434">
                <a:moveTo>
                  <a:pt x="604318" y="558985"/>
                </a:moveTo>
                <a:lnTo>
                  <a:pt x="517258" y="558985"/>
                </a:lnTo>
                <a:lnTo>
                  <a:pt x="517258" y="0"/>
                </a:lnTo>
                <a:lnTo>
                  <a:pt x="604318" y="0"/>
                </a:lnTo>
                <a:lnTo>
                  <a:pt x="604318" y="235226"/>
                </a:lnTo>
                <a:lnTo>
                  <a:pt x="989553" y="235226"/>
                </a:lnTo>
                <a:lnTo>
                  <a:pt x="989553" y="315476"/>
                </a:lnTo>
                <a:lnTo>
                  <a:pt x="604318" y="315476"/>
                </a:lnTo>
                <a:lnTo>
                  <a:pt x="604318" y="558985"/>
                </a:lnTo>
                <a:close/>
              </a:path>
              <a:path w="3470909" h="559434">
                <a:moveTo>
                  <a:pt x="989553" y="235226"/>
                </a:moveTo>
                <a:lnTo>
                  <a:pt x="903229" y="235226"/>
                </a:lnTo>
                <a:lnTo>
                  <a:pt x="903229" y="0"/>
                </a:lnTo>
                <a:lnTo>
                  <a:pt x="989553" y="0"/>
                </a:lnTo>
                <a:lnTo>
                  <a:pt x="989553" y="235226"/>
                </a:lnTo>
                <a:close/>
              </a:path>
              <a:path w="3470909" h="559434">
                <a:moveTo>
                  <a:pt x="989553" y="558985"/>
                </a:moveTo>
                <a:lnTo>
                  <a:pt x="903229" y="558985"/>
                </a:lnTo>
                <a:lnTo>
                  <a:pt x="903229" y="315476"/>
                </a:lnTo>
                <a:lnTo>
                  <a:pt x="989553" y="315476"/>
                </a:lnTo>
                <a:lnTo>
                  <a:pt x="989553" y="558985"/>
                </a:lnTo>
                <a:close/>
              </a:path>
              <a:path w="3470909" h="559434">
                <a:moveTo>
                  <a:pt x="1532800" y="558985"/>
                </a:moveTo>
                <a:lnTo>
                  <a:pt x="1128423" y="558985"/>
                </a:lnTo>
                <a:lnTo>
                  <a:pt x="1128423" y="0"/>
                </a:lnTo>
                <a:lnTo>
                  <a:pt x="1521572" y="0"/>
                </a:lnTo>
                <a:lnTo>
                  <a:pt x="1521572" y="79513"/>
                </a:lnTo>
                <a:lnTo>
                  <a:pt x="1215483" y="79513"/>
                </a:lnTo>
                <a:lnTo>
                  <a:pt x="1215483" y="235963"/>
                </a:lnTo>
                <a:lnTo>
                  <a:pt x="1488442" y="235963"/>
                </a:lnTo>
                <a:lnTo>
                  <a:pt x="1488442" y="314740"/>
                </a:lnTo>
                <a:lnTo>
                  <a:pt x="1215483" y="314740"/>
                </a:lnTo>
                <a:lnTo>
                  <a:pt x="1215483" y="479472"/>
                </a:lnTo>
                <a:lnTo>
                  <a:pt x="1532800" y="479472"/>
                </a:lnTo>
                <a:lnTo>
                  <a:pt x="1532800" y="558985"/>
                </a:lnTo>
                <a:close/>
              </a:path>
              <a:path w="3470909" h="559434">
                <a:moveTo>
                  <a:pt x="2232422" y="558985"/>
                </a:moveTo>
                <a:lnTo>
                  <a:pt x="1828046" y="558985"/>
                </a:lnTo>
                <a:lnTo>
                  <a:pt x="1828046" y="0"/>
                </a:lnTo>
                <a:lnTo>
                  <a:pt x="2221195" y="0"/>
                </a:lnTo>
                <a:lnTo>
                  <a:pt x="2221195" y="79513"/>
                </a:lnTo>
                <a:lnTo>
                  <a:pt x="1915105" y="79513"/>
                </a:lnTo>
                <a:lnTo>
                  <a:pt x="1915105" y="235963"/>
                </a:lnTo>
                <a:lnTo>
                  <a:pt x="2188064" y="235963"/>
                </a:lnTo>
                <a:lnTo>
                  <a:pt x="2188064" y="314740"/>
                </a:lnTo>
                <a:lnTo>
                  <a:pt x="1915105" y="314740"/>
                </a:lnTo>
                <a:lnTo>
                  <a:pt x="1915105" y="479472"/>
                </a:lnTo>
                <a:lnTo>
                  <a:pt x="2232422" y="479472"/>
                </a:lnTo>
                <a:lnTo>
                  <a:pt x="2232422" y="558985"/>
                </a:lnTo>
                <a:close/>
              </a:path>
              <a:path w="3470909" h="559434">
                <a:moveTo>
                  <a:pt x="2417708" y="558985"/>
                </a:moveTo>
                <a:lnTo>
                  <a:pt x="2330648" y="558985"/>
                </a:lnTo>
                <a:lnTo>
                  <a:pt x="2330648" y="0"/>
                </a:lnTo>
                <a:lnTo>
                  <a:pt x="2399854" y="0"/>
                </a:lnTo>
                <a:lnTo>
                  <a:pt x="2526882" y="159946"/>
                </a:lnTo>
                <a:lnTo>
                  <a:pt x="2417708" y="159946"/>
                </a:lnTo>
                <a:lnTo>
                  <a:pt x="2417708" y="558985"/>
                </a:lnTo>
                <a:close/>
              </a:path>
              <a:path w="3470909" h="559434">
                <a:moveTo>
                  <a:pt x="2802942" y="398854"/>
                </a:moveTo>
                <a:lnTo>
                  <a:pt x="2716619" y="398854"/>
                </a:lnTo>
                <a:lnTo>
                  <a:pt x="2716619" y="0"/>
                </a:lnTo>
                <a:lnTo>
                  <a:pt x="2802942" y="0"/>
                </a:lnTo>
                <a:lnTo>
                  <a:pt x="2802942" y="398854"/>
                </a:lnTo>
                <a:close/>
              </a:path>
              <a:path w="3470909" h="559434">
                <a:moveTo>
                  <a:pt x="2802942" y="558985"/>
                </a:moveTo>
                <a:lnTo>
                  <a:pt x="2733736" y="558985"/>
                </a:lnTo>
                <a:lnTo>
                  <a:pt x="2417708" y="159946"/>
                </a:lnTo>
                <a:lnTo>
                  <a:pt x="2526882" y="159946"/>
                </a:lnTo>
                <a:lnTo>
                  <a:pt x="2716619" y="398854"/>
                </a:lnTo>
                <a:lnTo>
                  <a:pt x="2802942" y="398854"/>
                </a:lnTo>
                <a:lnTo>
                  <a:pt x="2802942" y="558985"/>
                </a:lnTo>
                <a:close/>
              </a:path>
              <a:path w="3470909" h="559434">
                <a:moveTo>
                  <a:pt x="3172254" y="558985"/>
                </a:moveTo>
                <a:lnTo>
                  <a:pt x="2941813" y="558985"/>
                </a:lnTo>
                <a:lnTo>
                  <a:pt x="2941813" y="0"/>
                </a:lnTo>
                <a:lnTo>
                  <a:pt x="3172254" y="0"/>
                </a:lnTo>
                <a:lnTo>
                  <a:pt x="3214818" y="2220"/>
                </a:lnTo>
                <a:lnTo>
                  <a:pt x="3254896" y="8880"/>
                </a:lnTo>
                <a:lnTo>
                  <a:pt x="3292490" y="19981"/>
                </a:lnTo>
                <a:lnTo>
                  <a:pt x="3327600" y="35523"/>
                </a:lnTo>
                <a:lnTo>
                  <a:pt x="3387787" y="77994"/>
                </a:lnTo>
                <a:lnTo>
                  <a:pt x="3389182" y="79513"/>
                </a:lnTo>
                <a:lnTo>
                  <a:pt x="3028873" y="79513"/>
                </a:lnTo>
                <a:lnTo>
                  <a:pt x="3028873" y="479472"/>
                </a:lnTo>
                <a:lnTo>
                  <a:pt x="3389099" y="479472"/>
                </a:lnTo>
                <a:lnTo>
                  <a:pt x="3387787" y="480898"/>
                </a:lnTo>
                <a:lnTo>
                  <a:pt x="3327600" y="523462"/>
                </a:lnTo>
                <a:lnTo>
                  <a:pt x="3292490" y="539003"/>
                </a:lnTo>
                <a:lnTo>
                  <a:pt x="3254896" y="550104"/>
                </a:lnTo>
                <a:lnTo>
                  <a:pt x="3214818" y="556765"/>
                </a:lnTo>
                <a:lnTo>
                  <a:pt x="3172254" y="558985"/>
                </a:lnTo>
                <a:close/>
              </a:path>
              <a:path w="3470909" h="559434">
                <a:moveTo>
                  <a:pt x="3389099" y="479472"/>
                </a:moveTo>
                <a:lnTo>
                  <a:pt x="3169309" y="479472"/>
                </a:lnTo>
                <a:lnTo>
                  <a:pt x="3200990" y="477873"/>
                </a:lnTo>
                <a:lnTo>
                  <a:pt x="3230509" y="473076"/>
                </a:lnTo>
                <a:lnTo>
                  <a:pt x="3283057" y="453888"/>
                </a:lnTo>
                <a:lnTo>
                  <a:pt x="3325943" y="423472"/>
                </a:lnTo>
                <a:lnTo>
                  <a:pt x="3357785" y="383393"/>
                </a:lnTo>
                <a:lnTo>
                  <a:pt x="3377664" y="334940"/>
                </a:lnTo>
                <a:lnTo>
                  <a:pt x="3384290" y="279400"/>
                </a:lnTo>
                <a:lnTo>
                  <a:pt x="3382633" y="250756"/>
                </a:lnTo>
                <a:lnTo>
                  <a:pt x="3369381" y="198852"/>
                </a:lnTo>
                <a:lnTo>
                  <a:pt x="3343245" y="154344"/>
                </a:lnTo>
                <a:lnTo>
                  <a:pt x="3305881" y="119097"/>
                </a:lnTo>
                <a:lnTo>
                  <a:pt x="3257864" y="93904"/>
                </a:lnTo>
                <a:lnTo>
                  <a:pt x="3200990" y="81112"/>
                </a:lnTo>
                <a:lnTo>
                  <a:pt x="3169309" y="79513"/>
                </a:lnTo>
                <a:lnTo>
                  <a:pt x="3389182" y="79513"/>
                </a:lnTo>
                <a:lnTo>
                  <a:pt x="3432881" y="134730"/>
                </a:lnTo>
                <a:lnTo>
                  <a:pt x="3461180" y="202740"/>
                </a:lnTo>
                <a:lnTo>
                  <a:pt x="3470613" y="279400"/>
                </a:lnTo>
                <a:lnTo>
                  <a:pt x="3468255" y="318892"/>
                </a:lnTo>
                <a:lnTo>
                  <a:pt x="3461180" y="356199"/>
                </a:lnTo>
                <a:lnTo>
                  <a:pt x="3449389" y="391319"/>
                </a:lnTo>
                <a:lnTo>
                  <a:pt x="3432881" y="424254"/>
                </a:lnTo>
                <a:lnTo>
                  <a:pt x="3412221" y="454336"/>
                </a:lnTo>
                <a:lnTo>
                  <a:pt x="3389099" y="479472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905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7/21/2023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7/21/2023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20104097" cy="1130654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238292" y="3885283"/>
            <a:ext cx="6708140" cy="1403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905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2087550" y="2063048"/>
            <a:ext cx="15928998" cy="77266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950" b="0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835394" y="10517696"/>
            <a:ext cx="6433312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7/21/2023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10517696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hyperlink" Target="mailto:meghanath31703@gmail.com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2EE035DE-96A5-445C-879B-2F16B8AC2DB5}"/>
              </a:ext>
            </a:extLst>
          </p:cNvPr>
          <p:cNvSpPr/>
          <p:nvPr/>
        </p:nvSpPr>
        <p:spPr>
          <a:xfrm>
            <a:off x="4909820" y="2378075"/>
            <a:ext cx="10134600" cy="152400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DB0A8DE-0DBF-41E4-AA47-040C593E1BD3}"/>
              </a:ext>
            </a:extLst>
          </p:cNvPr>
          <p:cNvSpPr/>
          <p:nvPr/>
        </p:nvSpPr>
        <p:spPr>
          <a:xfrm>
            <a:off x="4794250" y="7178675"/>
            <a:ext cx="10287000" cy="152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72DE891-95D9-4DB7-A4C4-6A80EE349AFB}"/>
              </a:ext>
            </a:extLst>
          </p:cNvPr>
          <p:cNvSpPr/>
          <p:nvPr/>
        </p:nvSpPr>
        <p:spPr>
          <a:xfrm>
            <a:off x="4714155" y="3368088"/>
            <a:ext cx="10367095" cy="304698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9600" b="1" dirty="0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38100" dist="22860" dir="5400000" algn="tl" rotWithShape="0">
                    <a:srgbClr val="000000">
                      <a:alpha val="30000"/>
                    </a:srgbClr>
                  </a:outerShdw>
                </a:effectLst>
              </a:rPr>
              <a:t>Doctor Visit Analysis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98318F5-2E76-458E-84C2-E059DEBA26C6}"/>
              </a:ext>
            </a:extLst>
          </p:cNvPr>
          <p:cNvSpPr/>
          <p:nvPr/>
        </p:nvSpPr>
        <p:spPr>
          <a:xfrm>
            <a:off x="7507909" y="8576231"/>
            <a:ext cx="5088282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dirty="0">
                <a:ln w="0"/>
                <a:solidFill>
                  <a:schemeClr val="bg1"/>
                </a:solidFill>
              </a:rPr>
              <a:t>Presented by:</a:t>
            </a:r>
          </a:p>
          <a:p>
            <a:pPr algn="ctr"/>
            <a:r>
              <a:rPr lang="en-US" sz="4800" dirty="0" err="1">
                <a:ln w="0"/>
                <a:solidFill>
                  <a:schemeClr val="bg1"/>
                </a:solidFill>
              </a:rPr>
              <a:t>Meghanath</a:t>
            </a:r>
            <a:endParaRPr lang="en-US" sz="4800" dirty="0">
              <a:ln w="0"/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2949387" y="732156"/>
            <a:ext cx="1666875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spc="21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2950" spc="7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950" spc="-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2950" spc="12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95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8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2950" spc="-70" dirty="0">
                <a:solidFill>
                  <a:srgbClr val="FFFFFF"/>
                </a:solidFill>
                <a:latin typeface="Verdana"/>
                <a:cs typeface="Verdana"/>
              </a:rPr>
              <a:t>9</a:t>
            </a:r>
            <a:endParaRPr sz="2950">
              <a:latin typeface="Verdana"/>
              <a:cs typeface="Verdana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257332" y="1545082"/>
            <a:ext cx="6445885" cy="1650829"/>
            <a:chOff x="257332" y="1545082"/>
            <a:chExt cx="6445885" cy="1650829"/>
          </a:xfrm>
        </p:grpSpPr>
        <p:sp>
          <p:nvSpPr>
            <p:cNvPr id="4" name="object 4"/>
            <p:cNvSpPr/>
            <p:nvPr/>
          </p:nvSpPr>
          <p:spPr>
            <a:xfrm>
              <a:off x="257332" y="1714456"/>
              <a:ext cx="6445885" cy="1481455"/>
            </a:xfrm>
            <a:custGeom>
              <a:avLst/>
              <a:gdLst/>
              <a:ahLst/>
              <a:cxnLst/>
              <a:rect l="l" t="t" r="r" b="b"/>
              <a:pathLst>
                <a:path w="6445884" h="1481455">
                  <a:moveTo>
                    <a:pt x="6445373" y="1481007"/>
                  </a:moveTo>
                  <a:lnTo>
                    <a:pt x="0" y="1481007"/>
                  </a:lnTo>
                  <a:lnTo>
                    <a:pt x="0" y="0"/>
                  </a:lnTo>
                  <a:lnTo>
                    <a:pt x="6445373" y="0"/>
                  </a:lnTo>
                  <a:lnTo>
                    <a:pt x="6445373" y="1481007"/>
                  </a:lnTo>
                  <a:close/>
                </a:path>
              </a:pathLst>
            </a:custGeom>
            <a:solidFill>
              <a:srgbClr val="FFE8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439596" y="1896709"/>
              <a:ext cx="6081395" cy="1116965"/>
            </a:xfrm>
            <a:custGeom>
              <a:avLst/>
              <a:gdLst/>
              <a:ahLst/>
              <a:cxnLst/>
              <a:rect l="l" t="t" r="r" b="b"/>
              <a:pathLst>
                <a:path w="6081395" h="1116964">
                  <a:moveTo>
                    <a:pt x="6080877" y="1116500"/>
                  </a:moveTo>
                  <a:lnTo>
                    <a:pt x="0" y="1116500"/>
                  </a:lnTo>
                  <a:lnTo>
                    <a:pt x="0" y="0"/>
                  </a:lnTo>
                  <a:lnTo>
                    <a:pt x="6080877" y="0"/>
                  </a:lnTo>
                  <a:lnTo>
                    <a:pt x="6080877" y="1116500"/>
                  </a:lnTo>
                  <a:close/>
                </a:path>
              </a:pathLst>
            </a:custGeom>
            <a:solidFill>
              <a:srgbClr val="FFF9E1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6" name="object 6"/>
            <p:cNvSpPr/>
            <p:nvPr/>
          </p:nvSpPr>
          <p:spPr>
            <a:xfrm>
              <a:off x="369900" y="1545103"/>
              <a:ext cx="2894330" cy="169545"/>
            </a:xfrm>
            <a:custGeom>
              <a:avLst/>
              <a:gdLst/>
              <a:ahLst/>
              <a:cxnLst/>
              <a:rect l="l" t="t" r="r" b="b"/>
              <a:pathLst>
                <a:path w="2894329" h="169544">
                  <a:moveTo>
                    <a:pt x="2894252" y="169352"/>
                  </a:moveTo>
                  <a:lnTo>
                    <a:pt x="2622601" y="169352"/>
                  </a:lnTo>
                  <a:lnTo>
                    <a:pt x="2625398" y="159812"/>
                  </a:lnTo>
                  <a:lnTo>
                    <a:pt x="2665920" y="84186"/>
                  </a:lnTo>
                  <a:lnTo>
                    <a:pt x="2702002" y="43048"/>
                  </a:lnTo>
                  <a:lnTo>
                    <a:pt x="2733427" y="14548"/>
                  </a:lnTo>
                  <a:lnTo>
                    <a:pt x="2751035" y="913"/>
                  </a:lnTo>
                  <a:lnTo>
                    <a:pt x="2777863" y="8374"/>
                  </a:lnTo>
                  <a:lnTo>
                    <a:pt x="2802615" y="22960"/>
                  </a:lnTo>
                  <a:lnTo>
                    <a:pt x="2824425" y="44094"/>
                  </a:lnTo>
                  <a:lnTo>
                    <a:pt x="2842431" y="71199"/>
                  </a:lnTo>
                  <a:lnTo>
                    <a:pt x="2894252" y="169352"/>
                  </a:lnTo>
                  <a:close/>
                </a:path>
                <a:path w="2894329" h="169544">
                  <a:moveTo>
                    <a:pt x="257234" y="169352"/>
                  </a:moveTo>
                  <a:lnTo>
                    <a:pt x="0" y="169352"/>
                  </a:lnTo>
                  <a:lnTo>
                    <a:pt x="41873" y="71199"/>
                  </a:lnTo>
                  <a:lnTo>
                    <a:pt x="58227" y="41403"/>
                  </a:lnTo>
                  <a:lnTo>
                    <a:pt x="78281" y="19067"/>
                  </a:lnTo>
                  <a:lnTo>
                    <a:pt x="101087" y="4997"/>
                  </a:lnTo>
                  <a:lnTo>
                    <a:pt x="125695" y="0"/>
                  </a:lnTo>
                  <a:lnTo>
                    <a:pt x="137303" y="7459"/>
                  </a:lnTo>
                  <a:lnTo>
                    <a:pt x="204213" y="73031"/>
                  </a:lnTo>
                  <a:lnTo>
                    <a:pt x="243635" y="135846"/>
                  </a:lnTo>
                  <a:lnTo>
                    <a:pt x="257234" y="169352"/>
                  </a:lnTo>
                  <a:close/>
                </a:path>
              </a:pathLst>
            </a:custGeom>
            <a:solidFill>
              <a:srgbClr val="133F6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95585" y="1545082"/>
              <a:ext cx="2625725" cy="632460"/>
            </a:xfrm>
            <a:custGeom>
              <a:avLst/>
              <a:gdLst/>
              <a:ahLst/>
              <a:cxnLst/>
              <a:rect l="l" t="t" r="r" b="b"/>
              <a:pathLst>
                <a:path w="2625725" h="632460">
                  <a:moveTo>
                    <a:pt x="2075066" y="632387"/>
                  </a:moveTo>
                  <a:lnTo>
                    <a:pt x="551616" y="632387"/>
                  </a:lnTo>
                  <a:lnTo>
                    <a:pt x="498135" y="629332"/>
                  </a:lnTo>
                  <a:lnTo>
                    <a:pt x="446525" y="620395"/>
                  </a:lnTo>
                  <a:lnTo>
                    <a:pt x="397379" y="605919"/>
                  </a:lnTo>
                  <a:lnTo>
                    <a:pt x="351288" y="586246"/>
                  </a:lnTo>
                  <a:lnTo>
                    <a:pt x="308846" y="561719"/>
                  </a:lnTo>
                  <a:lnTo>
                    <a:pt x="270644" y="532680"/>
                  </a:lnTo>
                  <a:lnTo>
                    <a:pt x="237274" y="499471"/>
                  </a:lnTo>
                  <a:lnTo>
                    <a:pt x="209328" y="462434"/>
                  </a:lnTo>
                  <a:lnTo>
                    <a:pt x="187399" y="421913"/>
                  </a:lnTo>
                  <a:lnTo>
                    <a:pt x="172037" y="363239"/>
                  </a:lnTo>
                  <a:lnTo>
                    <a:pt x="156417" y="272961"/>
                  </a:lnTo>
                  <a:lnTo>
                    <a:pt x="145503" y="219677"/>
                  </a:lnTo>
                  <a:lnTo>
                    <a:pt x="131539" y="169373"/>
                  </a:lnTo>
                  <a:lnTo>
                    <a:pt x="78518" y="73052"/>
                  </a:lnTo>
                  <a:lnTo>
                    <a:pt x="40427" y="31040"/>
                  </a:lnTo>
                  <a:lnTo>
                    <a:pt x="0" y="21"/>
                  </a:lnTo>
                  <a:lnTo>
                    <a:pt x="2616660" y="0"/>
                  </a:lnTo>
                  <a:lnTo>
                    <a:pt x="2621022" y="354"/>
                  </a:lnTo>
                  <a:lnTo>
                    <a:pt x="2625351" y="945"/>
                  </a:lnTo>
                  <a:lnTo>
                    <a:pt x="2607741" y="14581"/>
                  </a:lnTo>
                  <a:lnTo>
                    <a:pt x="2576313" y="43080"/>
                  </a:lnTo>
                  <a:lnTo>
                    <a:pt x="2540231" y="84218"/>
                  </a:lnTo>
                  <a:lnTo>
                    <a:pt x="2508657" y="135771"/>
                  </a:lnTo>
                  <a:lnTo>
                    <a:pt x="2486333" y="213806"/>
                  </a:lnTo>
                  <a:lnTo>
                    <a:pt x="2476912" y="262542"/>
                  </a:lnTo>
                  <a:lnTo>
                    <a:pt x="2468375" y="309645"/>
                  </a:lnTo>
                  <a:lnTo>
                    <a:pt x="2460446" y="349167"/>
                  </a:lnTo>
                  <a:lnTo>
                    <a:pt x="2446109" y="401738"/>
                  </a:lnTo>
                  <a:lnTo>
                    <a:pt x="2417278" y="462434"/>
                  </a:lnTo>
                  <a:lnTo>
                    <a:pt x="2389331" y="499471"/>
                  </a:lnTo>
                  <a:lnTo>
                    <a:pt x="2355961" y="532680"/>
                  </a:lnTo>
                  <a:lnTo>
                    <a:pt x="2317760" y="561719"/>
                  </a:lnTo>
                  <a:lnTo>
                    <a:pt x="2275322" y="586246"/>
                  </a:lnTo>
                  <a:lnTo>
                    <a:pt x="2229241" y="605919"/>
                  </a:lnTo>
                  <a:lnTo>
                    <a:pt x="2180109" y="620395"/>
                  </a:lnTo>
                  <a:lnTo>
                    <a:pt x="2128519" y="629332"/>
                  </a:lnTo>
                  <a:lnTo>
                    <a:pt x="2075066" y="632387"/>
                  </a:lnTo>
                  <a:close/>
                </a:path>
              </a:pathLst>
            </a:custGeom>
            <a:solidFill>
              <a:srgbClr val="1F85E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3244869" y="2210961"/>
              <a:ext cx="2475865" cy="426720"/>
            </a:xfrm>
            <a:custGeom>
              <a:avLst/>
              <a:gdLst/>
              <a:ahLst/>
              <a:cxnLst/>
              <a:rect l="l" t="t" r="r" b="b"/>
              <a:pathLst>
                <a:path w="2475865" h="426719">
                  <a:moveTo>
                    <a:pt x="65292" y="422675"/>
                  </a:moveTo>
                  <a:lnTo>
                    <a:pt x="0" y="422675"/>
                  </a:lnTo>
                  <a:lnTo>
                    <a:pt x="0" y="3450"/>
                  </a:lnTo>
                  <a:lnTo>
                    <a:pt x="159849" y="3450"/>
                  </a:lnTo>
                  <a:lnTo>
                    <a:pt x="197792" y="5909"/>
                  </a:lnTo>
                  <a:lnTo>
                    <a:pt x="231560" y="13286"/>
                  </a:lnTo>
                  <a:lnTo>
                    <a:pt x="261152" y="25580"/>
                  </a:lnTo>
                  <a:lnTo>
                    <a:pt x="286569" y="42792"/>
                  </a:lnTo>
                  <a:lnTo>
                    <a:pt x="305930" y="63083"/>
                  </a:lnTo>
                  <a:lnTo>
                    <a:pt x="65292" y="63083"/>
                  </a:lnTo>
                  <a:lnTo>
                    <a:pt x="65292" y="238117"/>
                  </a:lnTo>
                  <a:lnTo>
                    <a:pt x="305946" y="238117"/>
                  </a:lnTo>
                  <a:lnTo>
                    <a:pt x="294325" y="252110"/>
                  </a:lnTo>
                  <a:lnTo>
                    <a:pt x="280322" y="264965"/>
                  </a:lnTo>
                  <a:lnTo>
                    <a:pt x="265543" y="274749"/>
                  </a:lnTo>
                  <a:lnTo>
                    <a:pt x="249988" y="281461"/>
                  </a:lnTo>
                  <a:lnTo>
                    <a:pt x="260415" y="296093"/>
                  </a:lnTo>
                  <a:lnTo>
                    <a:pt x="185938" y="296093"/>
                  </a:lnTo>
                  <a:lnTo>
                    <a:pt x="180943" y="296576"/>
                  </a:lnTo>
                  <a:lnTo>
                    <a:pt x="174929" y="296921"/>
                  </a:lnTo>
                  <a:lnTo>
                    <a:pt x="167898" y="297128"/>
                  </a:lnTo>
                  <a:lnTo>
                    <a:pt x="65292" y="297197"/>
                  </a:lnTo>
                  <a:lnTo>
                    <a:pt x="65292" y="422675"/>
                  </a:lnTo>
                  <a:close/>
                </a:path>
                <a:path w="2475865" h="426719">
                  <a:moveTo>
                    <a:pt x="305946" y="238117"/>
                  </a:moveTo>
                  <a:lnTo>
                    <a:pt x="158744" y="238117"/>
                  </a:lnTo>
                  <a:lnTo>
                    <a:pt x="184307" y="236685"/>
                  </a:lnTo>
                  <a:lnTo>
                    <a:pt x="206471" y="232388"/>
                  </a:lnTo>
                  <a:lnTo>
                    <a:pt x="240602" y="215202"/>
                  </a:lnTo>
                  <a:lnTo>
                    <a:pt x="266225" y="170426"/>
                  </a:lnTo>
                  <a:lnTo>
                    <a:pt x="267933" y="150876"/>
                  </a:lnTo>
                  <a:lnTo>
                    <a:pt x="266225" y="130860"/>
                  </a:lnTo>
                  <a:lnTo>
                    <a:pt x="240602" y="85722"/>
                  </a:lnTo>
                  <a:lnTo>
                    <a:pt x="206471" y="68743"/>
                  </a:lnTo>
                  <a:lnTo>
                    <a:pt x="158744" y="63083"/>
                  </a:lnTo>
                  <a:lnTo>
                    <a:pt x="305930" y="63083"/>
                  </a:lnTo>
                  <a:lnTo>
                    <a:pt x="307041" y="64248"/>
                  </a:lnTo>
                  <a:lnTo>
                    <a:pt x="321665" y="89414"/>
                  </a:lnTo>
                  <a:lnTo>
                    <a:pt x="330439" y="118290"/>
                  </a:lnTo>
                  <a:lnTo>
                    <a:pt x="333364" y="150876"/>
                  </a:lnTo>
                  <a:lnTo>
                    <a:pt x="331750" y="175050"/>
                  </a:lnTo>
                  <a:lnTo>
                    <a:pt x="326910" y="197326"/>
                  </a:lnTo>
                  <a:lnTo>
                    <a:pt x="318844" y="217704"/>
                  </a:lnTo>
                  <a:lnTo>
                    <a:pt x="307550" y="236184"/>
                  </a:lnTo>
                  <a:lnTo>
                    <a:pt x="305946" y="238117"/>
                  </a:lnTo>
                  <a:close/>
                </a:path>
                <a:path w="2475865" h="426719">
                  <a:moveTo>
                    <a:pt x="350618" y="422675"/>
                  </a:moveTo>
                  <a:lnTo>
                    <a:pt x="275940" y="422675"/>
                  </a:lnTo>
                  <a:lnTo>
                    <a:pt x="185938" y="296093"/>
                  </a:lnTo>
                  <a:lnTo>
                    <a:pt x="260415" y="296093"/>
                  </a:lnTo>
                  <a:lnTo>
                    <a:pt x="350618" y="422675"/>
                  </a:lnTo>
                  <a:close/>
                </a:path>
                <a:path w="2475865" h="426719">
                  <a:moveTo>
                    <a:pt x="713395" y="422675"/>
                  </a:moveTo>
                  <a:lnTo>
                    <a:pt x="410123" y="422675"/>
                  </a:lnTo>
                  <a:lnTo>
                    <a:pt x="410123" y="3450"/>
                  </a:lnTo>
                  <a:lnTo>
                    <a:pt x="704974" y="3450"/>
                  </a:lnTo>
                  <a:lnTo>
                    <a:pt x="704974" y="63083"/>
                  </a:lnTo>
                  <a:lnTo>
                    <a:pt x="475416" y="63083"/>
                  </a:lnTo>
                  <a:lnTo>
                    <a:pt x="475416" y="180416"/>
                  </a:lnTo>
                  <a:lnTo>
                    <a:pt x="680127" y="180416"/>
                  </a:lnTo>
                  <a:lnTo>
                    <a:pt x="680127" y="239497"/>
                  </a:lnTo>
                  <a:lnTo>
                    <a:pt x="475416" y="239497"/>
                  </a:lnTo>
                  <a:lnTo>
                    <a:pt x="475416" y="363042"/>
                  </a:lnTo>
                  <a:lnTo>
                    <a:pt x="713395" y="363042"/>
                  </a:lnTo>
                  <a:lnTo>
                    <a:pt x="713395" y="422675"/>
                  </a:lnTo>
                  <a:close/>
                </a:path>
                <a:path w="2475865" h="426719">
                  <a:moveTo>
                    <a:pt x="1050371" y="367045"/>
                  </a:moveTo>
                  <a:lnTo>
                    <a:pt x="908864" y="367045"/>
                  </a:lnTo>
                  <a:lnTo>
                    <a:pt x="931839" y="366010"/>
                  </a:lnTo>
                  <a:lnTo>
                    <a:pt x="951484" y="362904"/>
                  </a:lnTo>
                  <a:lnTo>
                    <a:pt x="990747" y="341603"/>
                  </a:lnTo>
                  <a:lnTo>
                    <a:pt x="1003559" y="308655"/>
                  </a:lnTo>
                  <a:lnTo>
                    <a:pt x="1002826" y="299725"/>
                  </a:lnTo>
                  <a:lnTo>
                    <a:pt x="978160" y="267968"/>
                  </a:lnTo>
                  <a:lnTo>
                    <a:pt x="936852" y="252197"/>
                  </a:lnTo>
                  <a:lnTo>
                    <a:pt x="904447" y="243776"/>
                  </a:lnTo>
                  <a:lnTo>
                    <a:pt x="882810" y="238013"/>
                  </a:lnTo>
                  <a:lnTo>
                    <a:pt x="845953" y="226694"/>
                  </a:lnTo>
                  <a:lnTo>
                    <a:pt x="804265" y="206713"/>
                  </a:lnTo>
                  <a:lnTo>
                    <a:pt x="771818" y="172600"/>
                  </a:lnTo>
                  <a:lnTo>
                    <a:pt x="759782" y="120369"/>
                  </a:lnTo>
                  <a:lnTo>
                    <a:pt x="760887" y="104038"/>
                  </a:lnTo>
                  <a:lnTo>
                    <a:pt x="777451" y="59494"/>
                  </a:lnTo>
                  <a:lnTo>
                    <a:pt x="814101" y="24683"/>
                  </a:lnTo>
                  <a:lnTo>
                    <a:pt x="849508" y="9007"/>
                  </a:lnTo>
                  <a:lnTo>
                    <a:pt x="892852" y="1000"/>
                  </a:lnTo>
                  <a:lnTo>
                    <a:pt x="917423" y="0"/>
                  </a:lnTo>
                  <a:lnTo>
                    <a:pt x="935144" y="612"/>
                  </a:lnTo>
                  <a:lnTo>
                    <a:pt x="987271" y="9800"/>
                  </a:lnTo>
                  <a:lnTo>
                    <a:pt x="1038000" y="31956"/>
                  </a:lnTo>
                  <a:lnTo>
                    <a:pt x="1054634" y="42654"/>
                  </a:lnTo>
                  <a:lnTo>
                    <a:pt x="1047635" y="59080"/>
                  </a:lnTo>
                  <a:lnTo>
                    <a:pt x="917423" y="59080"/>
                  </a:lnTo>
                  <a:lnTo>
                    <a:pt x="895000" y="60150"/>
                  </a:lnTo>
                  <a:lnTo>
                    <a:pt x="846885" y="76197"/>
                  </a:lnTo>
                  <a:lnTo>
                    <a:pt x="824523" y="119127"/>
                  </a:lnTo>
                  <a:lnTo>
                    <a:pt x="825256" y="128134"/>
                  </a:lnTo>
                  <a:lnTo>
                    <a:pt x="850094" y="160366"/>
                  </a:lnTo>
                  <a:lnTo>
                    <a:pt x="892438" y="176206"/>
                  </a:lnTo>
                  <a:lnTo>
                    <a:pt x="945902" y="190165"/>
                  </a:lnTo>
                  <a:lnTo>
                    <a:pt x="965081" y="195670"/>
                  </a:lnTo>
                  <a:lnTo>
                    <a:pt x="1011307" y="213114"/>
                  </a:lnTo>
                  <a:lnTo>
                    <a:pt x="1047179" y="241844"/>
                  </a:lnTo>
                  <a:lnTo>
                    <a:pt x="1066980" y="287060"/>
                  </a:lnTo>
                  <a:lnTo>
                    <a:pt x="1068300" y="306308"/>
                  </a:lnTo>
                  <a:lnTo>
                    <a:pt x="1067169" y="322648"/>
                  </a:lnTo>
                  <a:lnTo>
                    <a:pt x="1063779" y="338264"/>
                  </a:lnTo>
                  <a:lnTo>
                    <a:pt x="1058128" y="353155"/>
                  </a:lnTo>
                  <a:lnTo>
                    <a:pt x="1050371" y="367045"/>
                  </a:lnTo>
                  <a:close/>
                </a:path>
                <a:path w="2475865" h="426719">
                  <a:moveTo>
                    <a:pt x="1031167" y="97731"/>
                  </a:moveTo>
                  <a:lnTo>
                    <a:pt x="998210" y="78406"/>
                  </a:lnTo>
                  <a:lnTo>
                    <a:pt x="956272" y="63428"/>
                  </a:lnTo>
                  <a:lnTo>
                    <a:pt x="917423" y="59080"/>
                  </a:lnTo>
                  <a:lnTo>
                    <a:pt x="1047635" y="59080"/>
                  </a:lnTo>
                  <a:lnTo>
                    <a:pt x="1031167" y="97731"/>
                  </a:lnTo>
                  <a:close/>
                </a:path>
                <a:path w="2475865" h="426719">
                  <a:moveTo>
                    <a:pt x="908864" y="426126"/>
                  </a:moveTo>
                  <a:lnTo>
                    <a:pt x="863691" y="422399"/>
                  </a:lnTo>
                  <a:lnTo>
                    <a:pt x="820105" y="411218"/>
                  </a:lnTo>
                  <a:lnTo>
                    <a:pt x="780626" y="392134"/>
                  </a:lnTo>
                  <a:lnTo>
                    <a:pt x="747773" y="364975"/>
                  </a:lnTo>
                  <a:lnTo>
                    <a:pt x="775105" y="310863"/>
                  </a:lnTo>
                  <a:lnTo>
                    <a:pt x="790841" y="325297"/>
                  </a:lnTo>
                  <a:lnTo>
                    <a:pt x="806854" y="337401"/>
                  </a:lnTo>
                  <a:lnTo>
                    <a:pt x="856556" y="360057"/>
                  </a:lnTo>
                  <a:lnTo>
                    <a:pt x="908864" y="367045"/>
                  </a:lnTo>
                  <a:lnTo>
                    <a:pt x="1050371" y="367045"/>
                  </a:lnTo>
                  <a:lnTo>
                    <a:pt x="1050216" y="367321"/>
                  </a:lnTo>
                  <a:lnTo>
                    <a:pt x="1012998" y="401978"/>
                  </a:lnTo>
                  <a:lnTo>
                    <a:pt x="977142" y="417352"/>
                  </a:lnTo>
                  <a:lnTo>
                    <a:pt x="933522" y="425151"/>
                  </a:lnTo>
                  <a:lnTo>
                    <a:pt x="908864" y="426126"/>
                  </a:lnTo>
                  <a:close/>
                </a:path>
                <a:path w="2475865" h="426719">
                  <a:moveTo>
                    <a:pt x="1305039" y="426126"/>
                  </a:moveTo>
                  <a:lnTo>
                    <a:pt x="1266295" y="423149"/>
                  </a:lnTo>
                  <a:lnTo>
                    <a:pt x="1202209" y="399415"/>
                  </a:lnTo>
                  <a:lnTo>
                    <a:pt x="1156509" y="352232"/>
                  </a:lnTo>
                  <a:lnTo>
                    <a:pt x="1133314" y="283773"/>
                  </a:lnTo>
                  <a:lnTo>
                    <a:pt x="1130420" y="241844"/>
                  </a:lnTo>
                  <a:lnTo>
                    <a:pt x="1130420" y="3450"/>
                  </a:lnTo>
                  <a:lnTo>
                    <a:pt x="1195712" y="3450"/>
                  </a:lnTo>
                  <a:lnTo>
                    <a:pt x="1195808" y="241844"/>
                  </a:lnTo>
                  <a:lnTo>
                    <a:pt x="1197446" y="270288"/>
                  </a:lnTo>
                  <a:lnTo>
                    <a:pt x="1211319" y="317705"/>
                  </a:lnTo>
                  <a:lnTo>
                    <a:pt x="1239013" y="348246"/>
                  </a:lnTo>
                  <a:lnTo>
                    <a:pt x="1279804" y="363361"/>
                  </a:lnTo>
                  <a:lnTo>
                    <a:pt x="1305039" y="365251"/>
                  </a:lnTo>
                  <a:lnTo>
                    <a:pt x="1443126" y="365251"/>
                  </a:lnTo>
                  <a:lnTo>
                    <a:pt x="1433001" y="378502"/>
                  </a:lnTo>
                  <a:lnTo>
                    <a:pt x="1407714" y="399338"/>
                  </a:lnTo>
                  <a:lnTo>
                    <a:pt x="1377958" y="414220"/>
                  </a:lnTo>
                  <a:lnTo>
                    <a:pt x="1343733" y="423149"/>
                  </a:lnTo>
                  <a:lnTo>
                    <a:pt x="1305039" y="426126"/>
                  </a:lnTo>
                  <a:close/>
                </a:path>
                <a:path w="2475865" h="426719">
                  <a:moveTo>
                    <a:pt x="1443126" y="365251"/>
                  </a:moveTo>
                  <a:lnTo>
                    <a:pt x="1305039" y="365251"/>
                  </a:lnTo>
                  <a:lnTo>
                    <a:pt x="1330507" y="363361"/>
                  </a:lnTo>
                  <a:lnTo>
                    <a:pt x="1352663" y="357693"/>
                  </a:lnTo>
                  <a:lnTo>
                    <a:pt x="1387034" y="335020"/>
                  </a:lnTo>
                  <a:lnTo>
                    <a:pt x="1407947" y="296128"/>
                  </a:lnTo>
                  <a:lnTo>
                    <a:pt x="1414822" y="241844"/>
                  </a:lnTo>
                  <a:lnTo>
                    <a:pt x="1414918" y="3450"/>
                  </a:lnTo>
                  <a:lnTo>
                    <a:pt x="1479106" y="3450"/>
                  </a:lnTo>
                  <a:lnTo>
                    <a:pt x="1479106" y="241844"/>
                  </a:lnTo>
                  <a:lnTo>
                    <a:pt x="1476211" y="283834"/>
                  </a:lnTo>
                  <a:lnTo>
                    <a:pt x="1467580" y="320526"/>
                  </a:lnTo>
                  <a:lnTo>
                    <a:pt x="1453172" y="352102"/>
                  </a:lnTo>
                  <a:lnTo>
                    <a:pt x="1443126" y="365251"/>
                  </a:lnTo>
                  <a:close/>
                </a:path>
                <a:path w="2475865" h="426719">
                  <a:moveTo>
                    <a:pt x="2457658" y="367045"/>
                  </a:moveTo>
                  <a:lnTo>
                    <a:pt x="2316151" y="367045"/>
                  </a:lnTo>
                  <a:lnTo>
                    <a:pt x="2339126" y="366010"/>
                  </a:lnTo>
                  <a:lnTo>
                    <a:pt x="2358771" y="362904"/>
                  </a:lnTo>
                  <a:lnTo>
                    <a:pt x="2398034" y="341603"/>
                  </a:lnTo>
                  <a:lnTo>
                    <a:pt x="2410846" y="308655"/>
                  </a:lnTo>
                  <a:lnTo>
                    <a:pt x="2410113" y="299725"/>
                  </a:lnTo>
                  <a:lnTo>
                    <a:pt x="2385447" y="267968"/>
                  </a:lnTo>
                  <a:lnTo>
                    <a:pt x="2344139" y="252197"/>
                  </a:lnTo>
                  <a:lnTo>
                    <a:pt x="2311734" y="243776"/>
                  </a:lnTo>
                  <a:lnTo>
                    <a:pt x="2290097" y="238013"/>
                  </a:lnTo>
                  <a:lnTo>
                    <a:pt x="2253240" y="226694"/>
                  </a:lnTo>
                  <a:lnTo>
                    <a:pt x="2211552" y="206713"/>
                  </a:lnTo>
                  <a:lnTo>
                    <a:pt x="2179105" y="172600"/>
                  </a:lnTo>
                  <a:lnTo>
                    <a:pt x="2167069" y="120369"/>
                  </a:lnTo>
                  <a:lnTo>
                    <a:pt x="2168174" y="104038"/>
                  </a:lnTo>
                  <a:lnTo>
                    <a:pt x="2184738" y="59494"/>
                  </a:lnTo>
                  <a:lnTo>
                    <a:pt x="2221388" y="24683"/>
                  </a:lnTo>
                  <a:lnTo>
                    <a:pt x="2256795" y="9007"/>
                  </a:lnTo>
                  <a:lnTo>
                    <a:pt x="2300139" y="1000"/>
                  </a:lnTo>
                  <a:lnTo>
                    <a:pt x="2324710" y="0"/>
                  </a:lnTo>
                  <a:lnTo>
                    <a:pt x="2342430" y="612"/>
                  </a:lnTo>
                  <a:lnTo>
                    <a:pt x="2394557" y="9800"/>
                  </a:lnTo>
                  <a:lnTo>
                    <a:pt x="2445287" y="31956"/>
                  </a:lnTo>
                  <a:lnTo>
                    <a:pt x="2461920" y="42654"/>
                  </a:lnTo>
                  <a:lnTo>
                    <a:pt x="2454922" y="59080"/>
                  </a:lnTo>
                  <a:lnTo>
                    <a:pt x="2324710" y="59080"/>
                  </a:lnTo>
                  <a:lnTo>
                    <a:pt x="2302287" y="60150"/>
                  </a:lnTo>
                  <a:lnTo>
                    <a:pt x="2254172" y="76197"/>
                  </a:lnTo>
                  <a:lnTo>
                    <a:pt x="2231810" y="119127"/>
                  </a:lnTo>
                  <a:lnTo>
                    <a:pt x="2232543" y="128134"/>
                  </a:lnTo>
                  <a:lnTo>
                    <a:pt x="2257381" y="160366"/>
                  </a:lnTo>
                  <a:lnTo>
                    <a:pt x="2299725" y="176206"/>
                  </a:lnTo>
                  <a:lnTo>
                    <a:pt x="2353189" y="190165"/>
                  </a:lnTo>
                  <a:lnTo>
                    <a:pt x="2372368" y="195670"/>
                  </a:lnTo>
                  <a:lnTo>
                    <a:pt x="2418593" y="213114"/>
                  </a:lnTo>
                  <a:lnTo>
                    <a:pt x="2454467" y="241844"/>
                  </a:lnTo>
                  <a:lnTo>
                    <a:pt x="2474266" y="287060"/>
                  </a:lnTo>
                  <a:lnTo>
                    <a:pt x="2475586" y="306308"/>
                  </a:lnTo>
                  <a:lnTo>
                    <a:pt x="2474456" y="322648"/>
                  </a:lnTo>
                  <a:lnTo>
                    <a:pt x="2471065" y="338264"/>
                  </a:lnTo>
                  <a:lnTo>
                    <a:pt x="2465415" y="353155"/>
                  </a:lnTo>
                  <a:lnTo>
                    <a:pt x="2457658" y="367045"/>
                  </a:lnTo>
                  <a:close/>
                </a:path>
                <a:path w="2475865" h="426719">
                  <a:moveTo>
                    <a:pt x="1867165" y="422675"/>
                  </a:moveTo>
                  <a:lnTo>
                    <a:pt x="1580182" y="422675"/>
                  </a:lnTo>
                  <a:lnTo>
                    <a:pt x="1580182" y="3450"/>
                  </a:lnTo>
                  <a:lnTo>
                    <a:pt x="1645474" y="3450"/>
                  </a:lnTo>
                  <a:lnTo>
                    <a:pt x="1645474" y="363042"/>
                  </a:lnTo>
                  <a:lnTo>
                    <a:pt x="1867165" y="363042"/>
                  </a:lnTo>
                  <a:lnTo>
                    <a:pt x="1867165" y="422675"/>
                  </a:lnTo>
                  <a:close/>
                </a:path>
                <a:path w="2475865" h="426719">
                  <a:moveTo>
                    <a:pt x="2159046" y="63083"/>
                  </a:moveTo>
                  <a:lnTo>
                    <a:pt x="1815467" y="63083"/>
                  </a:lnTo>
                  <a:lnTo>
                    <a:pt x="1815467" y="3450"/>
                  </a:lnTo>
                  <a:lnTo>
                    <a:pt x="2159046" y="3450"/>
                  </a:lnTo>
                  <a:lnTo>
                    <a:pt x="2159046" y="63083"/>
                  </a:lnTo>
                  <a:close/>
                </a:path>
                <a:path w="2475865" h="426719">
                  <a:moveTo>
                    <a:pt x="2438454" y="97731"/>
                  </a:moveTo>
                  <a:lnTo>
                    <a:pt x="2405497" y="78406"/>
                  </a:lnTo>
                  <a:lnTo>
                    <a:pt x="2363559" y="63428"/>
                  </a:lnTo>
                  <a:lnTo>
                    <a:pt x="2324710" y="59080"/>
                  </a:lnTo>
                  <a:lnTo>
                    <a:pt x="2454922" y="59080"/>
                  </a:lnTo>
                  <a:lnTo>
                    <a:pt x="2438454" y="97731"/>
                  </a:lnTo>
                  <a:close/>
                </a:path>
                <a:path w="2475865" h="426719">
                  <a:moveTo>
                    <a:pt x="2019903" y="422675"/>
                  </a:moveTo>
                  <a:lnTo>
                    <a:pt x="1954610" y="422675"/>
                  </a:lnTo>
                  <a:lnTo>
                    <a:pt x="1954610" y="63083"/>
                  </a:lnTo>
                  <a:lnTo>
                    <a:pt x="2019903" y="63083"/>
                  </a:lnTo>
                  <a:lnTo>
                    <a:pt x="2019903" y="422675"/>
                  </a:lnTo>
                  <a:close/>
                </a:path>
                <a:path w="2475865" h="426719">
                  <a:moveTo>
                    <a:pt x="2316151" y="426126"/>
                  </a:moveTo>
                  <a:lnTo>
                    <a:pt x="2270978" y="422399"/>
                  </a:lnTo>
                  <a:lnTo>
                    <a:pt x="2227392" y="411218"/>
                  </a:lnTo>
                  <a:lnTo>
                    <a:pt x="2187913" y="392134"/>
                  </a:lnTo>
                  <a:lnTo>
                    <a:pt x="2155060" y="364975"/>
                  </a:lnTo>
                  <a:lnTo>
                    <a:pt x="2182392" y="310863"/>
                  </a:lnTo>
                  <a:lnTo>
                    <a:pt x="2198128" y="325297"/>
                  </a:lnTo>
                  <a:lnTo>
                    <a:pt x="2214141" y="337401"/>
                  </a:lnTo>
                  <a:lnTo>
                    <a:pt x="2263843" y="360057"/>
                  </a:lnTo>
                  <a:lnTo>
                    <a:pt x="2316151" y="367045"/>
                  </a:lnTo>
                  <a:lnTo>
                    <a:pt x="2457658" y="367045"/>
                  </a:lnTo>
                  <a:lnTo>
                    <a:pt x="2457503" y="367321"/>
                  </a:lnTo>
                  <a:lnTo>
                    <a:pt x="2420284" y="401978"/>
                  </a:lnTo>
                  <a:lnTo>
                    <a:pt x="2384429" y="417352"/>
                  </a:lnTo>
                  <a:lnTo>
                    <a:pt x="2340809" y="425151"/>
                  </a:lnTo>
                  <a:lnTo>
                    <a:pt x="2316151" y="42612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/>
          <p:nvPr/>
        </p:nvSpPr>
        <p:spPr>
          <a:xfrm>
            <a:off x="6883641" y="9"/>
            <a:ext cx="13220700" cy="11306810"/>
          </a:xfrm>
          <a:custGeom>
            <a:avLst/>
            <a:gdLst/>
            <a:ahLst/>
            <a:cxnLst/>
            <a:rect l="l" t="t" r="r" b="b"/>
            <a:pathLst>
              <a:path w="13220700" h="11306810">
                <a:moveTo>
                  <a:pt x="13220446" y="0"/>
                </a:moveTo>
                <a:lnTo>
                  <a:pt x="0" y="0"/>
                </a:lnTo>
                <a:lnTo>
                  <a:pt x="0" y="11306543"/>
                </a:lnTo>
                <a:lnTo>
                  <a:pt x="13220446" y="11306543"/>
                </a:lnTo>
                <a:lnTo>
                  <a:pt x="13220446" y="0"/>
                </a:lnTo>
                <a:close/>
              </a:path>
            </a:pathLst>
          </a:custGeom>
          <a:solidFill>
            <a:srgbClr val="04999C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7519049" y="643698"/>
            <a:ext cx="3869054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spc="-10" dirty="0"/>
              <a:t>G</a:t>
            </a:r>
            <a:r>
              <a:rPr sz="2950" spc="45" dirty="0"/>
              <a:t>e</a:t>
            </a:r>
            <a:r>
              <a:rPr sz="2950" spc="125" dirty="0"/>
              <a:t>n</a:t>
            </a:r>
            <a:r>
              <a:rPr sz="2950" spc="180" dirty="0"/>
              <a:t>d</a:t>
            </a:r>
            <a:r>
              <a:rPr sz="2950" spc="45" dirty="0"/>
              <a:t>e</a:t>
            </a:r>
            <a:r>
              <a:rPr sz="2950" spc="-70" dirty="0"/>
              <a:t>r</a:t>
            </a:r>
            <a:r>
              <a:rPr sz="2950" spc="-235" dirty="0"/>
              <a:t> </a:t>
            </a:r>
            <a:r>
              <a:rPr sz="2950" spc="160" dirty="0"/>
              <a:t>D</a:t>
            </a:r>
            <a:r>
              <a:rPr sz="2950" spc="-25" dirty="0"/>
              <a:t>i</a:t>
            </a:r>
            <a:r>
              <a:rPr sz="2950" spc="-90" dirty="0"/>
              <a:t>s</a:t>
            </a:r>
            <a:r>
              <a:rPr sz="2950" spc="35" dirty="0"/>
              <a:t>t</a:t>
            </a:r>
            <a:r>
              <a:rPr sz="2950" spc="-90" dirty="0"/>
              <a:t>r</a:t>
            </a:r>
            <a:r>
              <a:rPr sz="2950" spc="-25" dirty="0"/>
              <a:t>i</a:t>
            </a:r>
            <a:r>
              <a:rPr sz="2950" spc="180" dirty="0"/>
              <a:t>b</a:t>
            </a:r>
            <a:r>
              <a:rPr sz="2950" spc="125" dirty="0"/>
              <a:t>u</a:t>
            </a:r>
            <a:r>
              <a:rPr sz="2950" spc="35" dirty="0"/>
              <a:t>t</a:t>
            </a:r>
            <a:r>
              <a:rPr sz="2950" spc="-25" dirty="0"/>
              <a:t>i</a:t>
            </a:r>
            <a:r>
              <a:rPr sz="2950" spc="75" dirty="0"/>
              <a:t>o</a:t>
            </a:r>
            <a:r>
              <a:rPr sz="2950" spc="125" dirty="0"/>
              <a:t>n</a:t>
            </a:r>
            <a:r>
              <a:rPr sz="2950" spc="-715" dirty="0"/>
              <a:t>:</a:t>
            </a:r>
            <a:endParaRPr sz="2950"/>
          </a:p>
        </p:txBody>
      </p:sp>
      <p:sp>
        <p:nvSpPr>
          <p:cNvPr id="12" name="object 12"/>
          <p:cNvSpPr txBox="1"/>
          <p:nvPr/>
        </p:nvSpPr>
        <p:spPr>
          <a:xfrm>
            <a:off x="9056196" y="1195556"/>
            <a:ext cx="9113520" cy="62865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1499"/>
              </a:lnSpc>
              <a:spcBef>
                <a:spcPts val="90"/>
              </a:spcBef>
            </a:pPr>
            <a:r>
              <a:rPr sz="1950" spc="20" dirty="0">
                <a:latin typeface="Verdana"/>
                <a:cs typeface="Verdana"/>
              </a:rPr>
              <a:t>The</a:t>
            </a:r>
            <a:r>
              <a:rPr sz="1950" spc="-170" dirty="0">
                <a:latin typeface="Verdana"/>
                <a:cs typeface="Verdana"/>
              </a:rPr>
              <a:t> </a:t>
            </a:r>
            <a:r>
              <a:rPr sz="1950" spc="20" dirty="0">
                <a:latin typeface="Verdana"/>
                <a:cs typeface="Verdana"/>
              </a:rPr>
              <a:t>dataset</a:t>
            </a:r>
            <a:r>
              <a:rPr sz="1950" spc="-190" dirty="0">
                <a:latin typeface="Verdana"/>
                <a:cs typeface="Verdana"/>
              </a:rPr>
              <a:t> </a:t>
            </a:r>
            <a:r>
              <a:rPr sz="1950" spc="30" dirty="0">
                <a:latin typeface="Verdana"/>
                <a:cs typeface="Verdana"/>
              </a:rPr>
              <a:t>shows</a:t>
            </a:r>
            <a:r>
              <a:rPr sz="1950" spc="-165" dirty="0">
                <a:latin typeface="Verdana"/>
                <a:cs typeface="Verdana"/>
              </a:rPr>
              <a:t> </a:t>
            </a:r>
            <a:r>
              <a:rPr sz="1950" spc="35" dirty="0">
                <a:latin typeface="Verdana"/>
                <a:cs typeface="Verdana"/>
              </a:rPr>
              <a:t>that</a:t>
            </a:r>
            <a:r>
              <a:rPr sz="1950" spc="-190" dirty="0">
                <a:latin typeface="Verdana"/>
                <a:cs typeface="Verdana"/>
              </a:rPr>
              <a:t> </a:t>
            </a:r>
            <a:r>
              <a:rPr sz="1950" spc="30" dirty="0">
                <a:latin typeface="Verdana"/>
                <a:cs typeface="Verdana"/>
              </a:rPr>
              <a:t>female</a:t>
            </a:r>
            <a:r>
              <a:rPr sz="1950" spc="-170" dirty="0">
                <a:latin typeface="Verdana"/>
                <a:cs typeface="Verdana"/>
              </a:rPr>
              <a:t> </a:t>
            </a:r>
            <a:r>
              <a:rPr sz="1950" spc="25" dirty="0">
                <a:latin typeface="Verdana"/>
                <a:cs typeface="Verdana"/>
              </a:rPr>
              <a:t>patients</a:t>
            </a:r>
            <a:r>
              <a:rPr sz="1950" spc="-165" dirty="0">
                <a:latin typeface="Verdana"/>
                <a:cs typeface="Verdana"/>
              </a:rPr>
              <a:t> </a:t>
            </a:r>
            <a:r>
              <a:rPr sz="1950" spc="-5" dirty="0">
                <a:latin typeface="Verdana"/>
                <a:cs typeface="Verdana"/>
              </a:rPr>
              <a:t>have</a:t>
            </a:r>
            <a:r>
              <a:rPr sz="1950" spc="-165" dirty="0">
                <a:latin typeface="Verdana"/>
                <a:cs typeface="Verdana"/>
              </a:rPr>
              <a:t> </a:t>
            </a:r>
            <a:r>
              <a:rPr sz="1950" spc="-5" dirty="0">
                <a:latin typeface="Verdana"/>
                <a:cs typeface="Verdana"/>
              </a:rPr>
              <a:t>a</a:t>
            </a:r>
            <a:r>
              <a:rPr sz="1950" spc="-170" dirty="0">
                <a:latin typeface="Verdana"/>
                <a:cs typeface="Verdana"/>
              </a:rPr>
              <a:t> </a:t>
            </a:r>
            <a:r>
              <a:rPr sz="1950" spc="15" dirty="0">
                <a:latin typeface="Verdana"/>
                <a:cs typeface="Verdana"/>
              </a:rPr>
              <a:t>slightly</a:t>
            </a:r>
            <a:r>
              <a:rPr sz="1950" spc="-170" dirty="0">
                <a:latin typeface="Verdana"/>
                <a:cs typeface="Verdana"/>
              </a:rPr>
              <a:t> </a:t>
            </a:r>
            <a:r>
              <a:rPr sz="1950" spc="55" dirty="0">
                <a:latin typeface="Verdana"/>
                <a:cs typeface="Verdana"/>
              </a:rPr>
              <a:t>higher</a:t>
            </a:r>
            <a:r>
              <a:rPr sz="1950" spc="-180" dirty="0">
                <a:latin typeface="Verdana"/>
                <a:cs typeface="Verdana"/>
              </a:rPr>
              <a:t> </a:t>
            </a:r>
            <a:r>
              <a:rPr sz="1950" spc="80" dirty="0">
                <a:latin typeface="Verdana"/>
                <a:cs typeface="Verdana"/>
              </a:rPr>
              <a:t>number</a:t>
            </a:r>
            <a:r>
              <a:rPr sz="1950" spc="-180" dirty="0">
                <a:latin typeface="Verdana"/>
                <a:cs typeface="Verdana"/>
              </a:rPr>
              <a:t> </a:t>
            </a:r>
            <a:r>
              <a:rPr sz="1950" spc="15" dirty="0">
                <a:latin typeface="Verdana"/>
                <a:cs typeface="Verdana"/>
              </a:rPr>
              <a:t>of </a:t>
            </a:r>
            <a:r>
              <a:rPr sz="1950" spc="-670" dirty="0">
                <a:latin typeface="Verdana"/>
                <a:cs typeface="Verdana"/>
              </a:rPr>
              <a:t> </a:t>
            </a:r>
            <a:r>
              <a:rPr sz="1950" spc="110" dirty="0">
                <a:latin typeface="Verdana"/>
                <a:cs typeface="Verdana"/>
              </a:rPr>
              <a:t>d</a:t>
            </a:r>
            <a:r>
              <a:rPr sz="1950" spc="45" dirty="0">
                <a:latin typeface="Verdana"/>
                <a:cs typeface="Verdana"/>
              </a:rPr>
              <a:t>o</a:t>
            </a:r>
            <a:r>
              <a:rPr sz="1950" spc="85" dirty="0">
                <a:latin typeface="Verdana"/>
                <a:cs typeface="Verdana"/>
              </a:rPr>
              <a:t>c</a:t>
            </a:r>
            <a:r>
              <a:rPr sz="1950" spc="-10" dirty="0">
                <a:latin typeface="Verdana"/>
                <a:cs typeface="Verdana"/>
              </a:rPr>
              <a:t>t</a:t>
            </a:r>
            <a:r>
              <a:rPr sz="1950" spc="45" dirty="0">
                <a:latin typeface="Verdana"/>
                <a:cs typeface="Verdana"/>
              </a:rPr>
              <a:t>o</a:t>
            </a:r>
            <a:r>
              <a:rPr sz="1950" spc="-40" dirty="0">
                <a:latin typeface="Verdana"/>
                <a:cs typeface="Verdana"/>
              </a:rPr>
              <a:t>r</a:t>
            </a:r>
            <a:r>
              <a:rPr sz="1950" spc="-185" dirty="0">
                <a:latin typeface="Verdana"/>
                <a:cs typeface="Verdana"/>
              </a:rPr>
              <a:t> </a:t>
            </a:r>
            <a:r>
              <a:rPr sz="1950" spc="-85" dirty="0">
                <a:latin typeface="Verdana"/>
                <a:cs typeface="Verdana"/>
              </a:rPr>
              <a:t>v</a:t>
            </a:r>
            <a:r>
              <a:rPr sz="1950" dirty="0">
                <a:latin typeface="Verdana"/>
                <a:cs typeface="Verdana"/>
              </a:rPr>
              <a:t>i</a:t>
            </a:r>
            <a:r>
              <a:rPr sz="1950" spc="-40" dirty="0">
                <a:latin typeface="Verdana"/>
                <a:cs typeface="Verdana"/>
              </a:rPr>
              <a:t>s</a:t>
            </a:r>
            <a:r>
              <a:rPr sz="1950" dirty="0">
                <a:latin typeface="Verdana"/>
                <a:cs typeface="Verdana"/>
              </a:rPr>
              <a:t>i</a:t>
            </a:r>
            <a:r>
              <a:rPr sz="1950" spc="20" dirty="0">
                <a:latin typeface="Verdana"/>
                <a:cs typeface="Verdana"/>
              </a:rPr>
              <a:t>t</a:t>
            </a:r>
            <a:r>
              <a:rPr sz="1950" spc="-50" dirty="0">
                <a:latin typeface="Verdana"/>
                <a:cs typeface="Verdana"/>
              </a:rPr>
              <a:t>s</a:t>
            </a:r>
            <a:r>
              <a:rPr sz="1950" spc="-170" dirty="0">
                <a:latin typeface="Verdana"/>
                <a:cs typeface="Verdana"/>
              </a:rPr>
              <a:t> </a:t>
            </a:r>
            <a:r>
              <a:rPr sz="1950" spc="55" dirty="0">
                <a:latin typeface="Verdana"/>
                <a:cs typeface="Verdana"/>
              </a:rPr>
              <a:t>c</a:t>
            </a:r>
            <a:r>
              <a:rPr sz="1950" spc="45" dirty="0">
                <a:latin typeface="Verdana"/>
                <a:cs typeface="Verdana"/>
              </a:rPr>
              <a:t>o</a:t>
            </a:r>
            <a:r>
              <a:rPr sz="1950" spc="190" dirty="0">
                <a:latin typeface="Verdana"/>
                <a:cs typeface="Verdana"/>
              </a:rPr>
              <a:t>m</a:t>
            </a:r>
            <a:r>
              <a:rPr sz="1950" spc="110" dirty="0">
                <a:latin typeface="Verdana"/>
                <a:cs typeface="Verdana"/>
              </a:rPr>
              <a:t>p</a:t>
            </a:r>
            <a:r>
              <a:rPr sz="1950" spc="-5" dirty="0">
                <a:latin typeface="Verdana"/>
                <a:cs typeface="Verdana"/>
              </a:rPr>
              <a:t>a</a:t>
            </a:r>
            <a:r>
              <a:rPr sz="1950" spc="-75" dirty="0">
                <a:latin typeface="Verdana"/>
                <a:cs typeface="Verdana"/>
              </a:rPr>
              <a:t>r</a:t>
            </a:r>
            <a:r>
              <a:rPr sz="1950" spc="35" dirty="0">
                <a:latin typeface="Verdana"/>
                <a:cs typeface="Verdana"/>
              </a:rPr>
              <a:t>e</a:t>
            </a:r>
            <a:r>
              <a:rPr sz="1950" spc="125" dirty="0">
                <a:latin typeface="Verdana"/>
                <a:cs typeface="Verdana"/>
              </a:rPr>
              <a:t>d</a:t>
            </a:r>
            <a:r>
              <a:rPr sz="1950" spc="-195" dirty="0">
                <a:latin typeface="Verdana"/>
                <a:cs typeface="Verdana"/>
              </a:rPr>
              <a:t> </a:t>
            </a:r>
            <a:r>
              <a:rPr sz="1950" spc="-10" dirty="0">
                <a:latin typeface="Verdana"/>
                <a:cs typeface="Verdana"/>
              </a:rPr>
              <a:t>t</a:t>
            </a:r>
            <a:r>
              <a:rPr sz="1950" spc="55" dirty="0">
                <a:latin typeface="Verdana"/>
                <a:cs typeface="Verdana"/>
              </a:rPr>
              <a:t>o</a:t>
            </a:r>
            <a:r>
              <a:rPr sz="1950" spc="-185" dirty="0">
                <a:latin typeface="Verdana"/>
                <a:cs typeface="Verdana"/>
              </a:rPr>
              <a:t> </a:t>
            </a:r>
            <a:r>
              <a:rPr sz="1950" spc="190" dirty="0">
                <a:latin typeface="Verdana"/>
                <a:cs typeface="Verdana"/>
              </a:rPr>
              <a:t>m</a:t>
            </a:r>
            <a:r>
              <a:rPr sz="1950" spc="-5" dirty="0">
                <a:latin typeface="Verdana"/>
                <a:cs typeface="Verdana"/>
              </a:rPr>
              <a:t>a</a:t>
            </a:r>
            <a:r>
              <a:rPr sz="1950" dirty="0">
                <a:latin typeface="Verdana"/>
                <a:cs typeface="Verdana"/>
              </a:rPr>
              <a:t>l</a:t>
            </a:r>
            <a:r>
              <a:rPr sz="1950" spc="30" dirty="0">
                <a:latin typeface="Verdana"/>
                <a:cs typeface="Verdana"/>
              </a:rPr>
              <a:t>e</a:t>
            </a:r>
            <a:r>
              <a:rPr sz="1950" spc="-175" dirty="0">
                <a:latin typeface="Verdana"/>
                <a:cs typeface="Verdana"/>
              </a:rPr>
              <a:t> </a:t>
            </a:r>
            <a:r>
              <a:rPr sz="1950" spc="110" dirty="0">
                <a:latin typeface="Verdana"/>
                <a:cs typeface="Verdana"/>
              </a:rPr>
              <a:t>p</a:t>
            </a:r>
            <a:r>
              <a:rPr sz="1950" spc="-5" dirty="0">
                <a:latin typeface="Verdana"/>
                <a:cs typeface="Verdana"/>
              </a:rPr>
              <a:t>a</a:t>
            </a:r>
            <a:r>
              <a:rPr sz="1950" spc="20" dirty="0">
                <a:latin typeface="Verdana"/>
                <a:cs typeface="Verdana"/>
              </a:rPr>
              <a:t>t</a:t>
            </a:r>
            <a:r>
              <a:rPr sz="1950" dirty="0">
                <a:latin typeface="Verdana"/>
                <a:cs typeface="Verdana"/>
              </a:rPr>
              <a:t>i</a:t>
            </a:r>
            <a:r>
              <a:rPr sz="1950" spc="35" dirty="0">
                <a:latin typeface="Verdana"/>
                <a:cs typeface="Verdana"/>
              </a:rPr>
              <a:t>e</a:t>
            </a:r>
            <a:r>
              <a:rPr sz="1950" spc="95" dirty="0">
                <a:latin typeface="Verdana"/>
                <a:cs typeface="Verdana"/>
              </a:rPr>
              <a:t>n</a:t>
            </a:r>
            <a:r>
              <a:rPr sz="1950" spc="20" dirty="0">
                <a:latin typeface="Verdana"/>
                <a:cs typeface="Verdana"/>
              </a:rPr>
              <a:t>t</a:t>
            </a:r>
            <a:r>
              <a:rPr sz="1950" spc="-50" dirty="0">
                <a:latin typeface="Verdana"/>
                <a:cs typeface="Verdana"/>
              </a:rPr>
              <a:t>s</a:t>
            </a:r>
            <a:endParaRPr sz="1950">
              <a:latin typeface="Verdana"/>
              <a:cs typeface="Verdana"/>
            </a:endParaRPr>
          </a:p>
        </p:txBody>
      </p:sp>
      <p:sp>
        <p:nvSpPr>
          <p:cNvPr id="13" name="object 13"/>
          <p:cNvSpPr txBox="1">
            <a:spLocks noGrp="1"/>
          </p:cNvSpPr>
          <p:nvPr>
            <p:ph type="body" idx="1"/>
          </p:nvPr>
        </p:nvSpPr>
        <p:spPr>
          <a:xfrm>
            <a:off x="2051050" y="1896709"/>
            <a:ext cx="15965497" cy="7757379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5521325">
              <a:lnSpc>
                <a:spcPct val="100000"/>
              </a:lnSpc>
              <a:spcBef>
                <a:spcPts val="114"/>
              </a:spcBef>
            </a:pPr>
            <a:r>
              <a:rPr spc="100" dirty="0"/>
              <a:t>A</a:t>
            </a:r>
            <a:r>
              <a:rPr spc="185" dirty="0"/>
              <a:t>g</a:t>
            </a:r>
            <a:r>
              <a:rPr spc="35" dirty="0"/>
              <a:t>e</a:t>
            </a:r>
            <a:r>
              <a:rPr spc="-235" dirty="0"/>
              <a:t> </a:t>
            </a:r>
            <a:r>
              <a:rPr spc="160" dirty="0"/>
              <a:t>D</a:t>
            </a:r>
            <a:r>
              <a:rPr spc="-25" dirty="0"/>
              <a:t>i</a:t>
            </a:r>
            <a:r>
              <a:rPr spc="-90" dirty="0"/>
              <a:t>s</a:t>
            </a:r>
            <a:r>
              <a:rPr spc="35" dirty="0"/>
              <a:t>t</a:t>
            </a:r>
            <a:r>
              <a:rPr spc="-90" dirty="0"/>
              <a:t>r</a:t>
            </a:r>
            <a:r>
              <a:rPr spc="-25" dirty="0"/>
              <a:t>i</a:t>
            </a:r>
            <a:r>
              <a:rPr spc="180" dirty="0"/>
              <a:t>b</a:t>
            </a:r>
            <a:r>
              <a:rPr spc="125" dirty="0"/>
              <a:t>u</a:t>
            </a:r>
            <a:r>
              <a:rPr spc="35" dirty="0"/>
              <a:t>t</a:t>
            </a:r>
            <a:r>
              <a:rPr spc="-25" dirty="0"/>
              <a:t>i</a:t>
            </a:r>
            <a:r>
              <a:rPr spc="75" dirty="0"/>
              <a:t>o</a:t>
            </a:r>
            <a:r>
              <a:rPr spc="125" dirty="0"/>
              <a:t>n</a:t>
            </a:r>
            <a:r>
              <a:rPr spc="-715" dirty="0"/>
              <a:t>:</a:t>
            </a:r>
          </a:p>
          <a:p>
            <a:pPr marL="6981190" marR="133985">
              <a:lnSpc>
                <a:spcPct val="101499"/>
              </a:lnSpc>
              <a:spcBef>
                <a:spcPts val="1889"/>
              </a:spcBef>
            </a:pPr>
            <a:r>
              <a:rPr sz="1950" spc="-70" dirty="0"/>
              <a:t>T</a:t>
            </a:r>
            <a:r>
              <a:rPr sz="1950" spc="95" dirty="0"/>
              <a:t>h</a:t>
            </a:r>
            <a:r>
              <a:rPr sz="1950" spc="30" dirty="0"/>
              <a:t>e</a:t>
            </a:r>
            <a:r>
              <a:rPr sz="1950" spc="-175" dirty="0"/>
              <a:t> </a:t>
            </a:r>
            <a:r>
              <a:rPr sz="1950" spc="-5" dirty="0"/>
              <a:t>a</a:t>
            </a:r>
            <a:r>
              <a:rPr sz="1950" spc="95" dirty="0"/>
              <a:t>n</a:t>
            </a:r>
            <a:r>
              <a:rPr sz="1950" spc="-5" dirty="0"/>
              <a:t>a</a:t>
            </a:r>
            <a:r>
              <a:rPr sz="1950" dirty="0"/>
              <a:t>l</a:t>
            </a:r>
            <a:r>
              <a:rPr sz="1950" spc="-85" dirty="0"/>
              <a:t>y</a:t>
            </a:r>
            <a:r>
              <a:rPr sz="1950" spc="-40" dirty="0"/>
              <a:t>s</a:t>
            </a:r>
            <a:r>
              <a:rPr sz="1950" dirty="0"/>
              <a:t>i</a:t>
            </a:r>
            <a:r>
              <a:rPr sz="1950" spc="-50" dirty="0"/>
              <a:t>s</a:t>
            </a:r>
            <a:r>
              <a:rPr sz="1950" spc="-170" dirty="0"/>
              <a:t> </a:t>
            </a:r>
            <a:r>
              <a:rPr sz="1950" spc="-75" dirty="0"/>
              <a:t>r</a:t>
            </a:r>
            <a:r>
              <a:rPr sz="1950" spc="5" dirty="0"/>
              <a:t>e</a:t>
            </a:r>
            <a:r>
              <a:rPr sz="1950" spc="-114" dirty="0"/>
              <a:t>v</a:t>
            </a:r>
            <a:r>
              <a:rPr sz="1950" spc="5" dirty="0"/>
              <a:t>e</a:t>
            </a:r>
            <a:r>
              <a:rPr sz="1950" spc="-5" dirty="0"/>
              <a:t>a</a:t>
            </a:r>
            <a:r>
              <a:rPr sz="1950" dirty="0"/>
              <a:t>l</a:t>
            </a:r>
            <a:r>
              <a:rPr sz="1950" spc="-50" dirty="0"/>
              <a:t>s</a:t>
            </a:r>
            <a:r>
              <a:rPr sz="1950" spc="-170" dirty="0"/>
              <a:t> </a:t>
            </a:r>
            <a:r>
              <a:rPr sz="1950" spc="20" dirty="0"/>
              <a:t>t</a:t>
            </a:r>
            <a:r>
              <a:rPr sz="1950" spc="95" dirty="0"/>
              <a:t>h</a:t>
            </a:r>
            <a:r>
              <a:rPr sz="1950" spc="-5" dirty="0"/>
              <a:t>a</a:t>
            </a:r>
            <a:r>
              <a:rPr sz="1950" spc="35" dirty="0"/>
              <a:t>t</a:t>
            </a:r>
            <a:r>
              <a:rPr sz="1950" spc="-195" dirty="0"/>
              <a:t> </a:t>
            </a:r>
            <a:r>
              <a:rPr sz="1950" spc="20" dirty="0"/>
              <a:t>t</a:t>
            </a:r>
            <a:r>
              <a:rPr sz="1950" spc="95" dirty="0"/>
              <a:t>h</a:t>
            </a:r>
            <a:r>
              <a:rPr sz="1950" spc="30" dirty="0"/>
              <a:t>e</a:t>
            </a:r>
            <a:r>
              <a:rPr sz="1950" spc="-175" dirty="0"/>
              <a:t> </a:t>
            </a:r>
            <a:r>
              <a:rPr sz="1950" spc="190" dirty="0"/>
              <a:t>m</a:t>
            </a:r>
            <a:r>
              <a:rPr sz="1950" spc="-5" dirty="0"/>
              <a:t>a</a:t>
            </a:r>
            <a:r>
              <a:rPr sz="1950" spc="-135" dirty="0"/>
              <a:t>j</a:t>
            </a:r>
            <a:r>
              <a:rPr sz="1950" spc="45" dirty="0"/>
              <a:t>o</a:t>
            </a:r>
            <a:r>
              <a:rPr sz="1950" spc="-45" dirty="0"/>
              <a:t>r</a:t>
            </a:r>
            <a:r>
              <a:rPr sz="1950" dirty="0"/>
              <a:t>i</a:t>
            </a:r>
            <a:r>
              <a:rPr sz="1950" spc="-10" dirty="0"/>
              <a:t>t</a:t>
            </a:r>
            <a:r>
              <a:rPr sz="1950" spc="-85" dirty="0"/>
              <a:t>y</a:t>
            </a:r>
            <a:r>
              <a:rPr sz="1950" spc="-175" dirty="0"/>
              <a:t> </a:t>
            </a:r>
            <a:r>
              <a:rPr sz="1950" spc="45" dirty="0"/>
              <a:t>o</a:t>
            </a:r>
            <a:r>
              <a:rPr sz="1950" spc="-15" dirty="0"/>
              <a:t>f</a:t>
            </a:r>
            <a:r>
              <a:rPr sz="1950" spc="-185" dirty="0"/>
              <a:t> </a:t>
            </a:r>
            <a:r>
              <a:rPr sz="1950" spc="110" dirty="0"/>
              <a:t>d</a:t>
            </a:r>
            <a:r>
              <a:rPr sz="1950" spc="45" dirty="0"/>
              <a:t>o</a:t>
            </a:r>
            <a:r>
              <a:rPr sz="1950" spc="85" dirty="0"/>
              <a:t>c</a:t>
            </a:r>
            <a:r>
              <a:rPr sz="1950" spc="-10" dirty="0"/>
              <a:t>t</a:t>
            </a:r>
            <a:r>
              <a:rPr sz="1950" spc="45" dirty="0"/>
              <a:t>o</a:t>
            </a:r>
            <a:r>
              <a:rPr sz="1950" spc="-40" dirty="0"/>
              <a:t>r</a:t>
            </a:r>
            <a:r>
              <a:rPr sz="1950" spc="-185" dirty="0"/>
              <a:t> </a:t>
            </a:r>
            <a:r>
              <a:rPr sz="1950" spc="-85" dirty="0"/>
              <a:t>v</a:t>
            </a:r>
            <a:r>
              <a:rPr sz="1950" dirty="0"/>
              <a:t>i</a:t>
            </a:r>
            <a:r>
              <a:rPr sz="1950" spc="-40" dirty="0"/>
              <a:t>s</a:t>
            </a:r>
            <a:r>
              <a:rPr sz="1950" dirty="0"/>
              <a:t>i</a:t>
            </a:r>
            <a:r>
              <a:rPr sz="1950" spc="20" dirty="0"/>
              <a:t>t</a:t>
            </a:r>
            <a:r>
              <a:rPr sz="1950" spc="-50" dirty="0"/>
              <a:t>s</a:t>
            </a:r>
            <a:r>
              <a:rPr sz="1950" spc="-170" dirty="0"/>
              <a:t> </a:t>
            </a:r>
            <a:r>
              <a:rPr sz="1950" spc="-5" dirty="0"/>
              <a:t>a</a:t>
            </a:r>
            <a:r>
              <a:rPr sz="1950" spc="-75" dirty="0"/>
              <a:t>r</a:t>
            </a:r>
            <a:r>
              <a:rPr sz="1950" spc="30" dirty="0"/>
              <a:t>e</a:t>
            </a:r>
            <a:r>
              <a:rPr sz="1950" spc="-175" dirty="0"/>
              <a:t> </a:t>
            </a:r>
            <a:r>
              <a:rPr sz="1950" spc="190" dirty="0"/>
              <a:t>m</a:t>
            </a:r>
            <a:r>
              <a:rPr sz="1950" spc="-5" dirty="0"/>
              <a:t>a</a:t>
            </a:r>
            <a:r>
              <a:rPr sz="1950" spc="110" dirty="0"/>
              <a:t>d</a:t>
            </a:r>
            <a:r>
              <a:rPr sz="1950" spc="30" dirty="0"/>
              <a:t>e</a:t>
            </a:r>
            <a:r>
              <a:rPr sz="1950" spc="-175" dirty="0"/>
              <a:t> </a:t>
            </a:r>
            <a:r>
              <a:rPr sz="1950" spc="80" dirty="0"/>
              <a:t>b</a:t>
            </a:r>
            <a:r>
              <a:rPr sz="1950" spc="-60" dirty="0"/>
              <a:t>y  </a:t>
            </a:r>
            <a:r>
              <a:rPr sz="1950" spc="25" dirty="0"/>
              <a:t>patients</a:t>
            </a:r>
            <a:r>
              <a:rPr sz="1950" spc="-165" dirty="0"/>
              <a:t> </a:t>
            </a:r>
            <a:r>
              <a:rPr sz="1950" spc="50" dirty="0"/>
              <a:t>in</a:t>
            </a:r>
            <a:r>
              <a:rPr sz="1950" spc="-185" dirty="0"/>
              <a:t> </a:t>
            </a:r>
            <a:r>
              <a:rPr sz="1950" spc="45" dirty="0"/>
              <a:t>the</a:t>
            </a:r>
            <a:r>
              <a:rPr sz="1950" spc="-170" dirty="0"/>
              <a:t> </a:t>
            </a:r>
            <a:r>
              <a:rPr sz="1950" spc="55" dirty="0"/>
              <a:t>age</a:t>
            </a:r>
            <a:r>
              <a:rPr sz="1950" spc="-170" dirty="0"/>
              <a:t> </a:t>
            </a:r>
            <a:r>
              <a:rPr sz="1950" spc="-15" dirty="0"/>
              <a:t>less</a:t>
            </a:r>
            <a:r>
              <a:rPr sz="1950" spc="-165" dirty="0"/>
              <a:t> </a:t>
            </a:r>
            <a:r>
              <a:rPr sz="1950" spc="50" dirty="0"/>
              <a:t>than</a:t>
            </a:r>
            <a:r>
              <a:rPr sz="1950" spc="-185" dirty="0"/>
              <a:t> </a:t>
            </a:r>
            <a:r>
              <a:rPr sz="1950" spc="-35" dirty="0"/>
              <a:t>30</a:t>
            </a:r>
            <a:r>
              <a:rPr sz="1950" spc="-190" dirty="0"/>
              <a:t> </a:t>
            </a:r>
            <a:r>
              <a:rPr sz="1950" spc="70" dirty="0"/>
              <a:t>and</a:t>
            </a:r>
            <a:r>
              <a:rPr sz="1950" spc="-190" dirty="0"/>
              <a:t> </a:t>
            </a:r>
            <a:r>
              <a:rPr sz="1950" spc="5" dirty="0"/>
              <a:t>greater</a:t>
            </a:r>
            <a:r>
              <a:rPr sz="1950" spc="-180" dirty="0"/>
              <a:t> </a:t>
            </a:r>
            <a:r>
              <a:rPr sz="1950" spc="50" dirty="0"/>
              <a:t>than</a:t>
            </a:r>
            <a:r>
              <a:rPr sz="1950" spc="-185" dirty="0"/>
              <a:t> </a:t>
            </a:r>
            <a:r>
              <a:rPr sz="1950" spc="15" dirty="0"/>
              <a:t>60</a:t>
            </a:r>
            <a:r>
              <a:rPr sz="1950" spc="-190" dirty="0"/>
              <a:t> </a:t>
            </a:r>
            <a:r>
              <a:rPr sz="1950" spc="-80" dirty="0"/>
              <a:t>years,</a:t>
            </a:r>
            <a:r>
              <a:rPr sz="1950" spc="-185" dirty="0"/>
              <a:t> </a:t>
            </a:r>
            <a:r>
              <a:rPr sz="1950" spc="55" dirty="0"/>
              <a:t>indicating</a:t>
            </a:r>
            <a:r>
              <a:rPr sz="1950" spc="-170" dirty="0"/>
              <a:t> </a:t>
            </a:r>
            <a:r>
              <a:rPr sz="1950" spc="-5" dirty="0"/>
              <a:t>a </a:t>
            </a:r>
            <a:r>
              <a:rPr sz="1950" spc="-670" dirty="0"/>
              <a:t> </a:t>
            </a:r>
            <a:r>
              <a:rPr sz="1950" spc="95" dirty="0"/>
              <a:t>h</a:t>
            </a:r>
            <a:r>
              <a:rPr sz="1950" dirty="0"/>
              <a:t>i</a:t>
            </a:r>
            <a:r>
              <a:rPr sz="1950" spc="140" dirty="0"/>
              <a:t>g</a:t>
            </a:r>
            <a:r>
              <a:rPr sz="1950" spc="95" dirty="0"/>
              <a:t>h</a:t>
            </a:r>
            <a:r>
              <a:rPr sz="1950" spc="35" dirty="0"/>
              <a:t>e</a:t>
            </a:r>
            <a:r>
              <a:rPr sz="1950" spc="-40" dirty="0"/>
              <a:t>r</a:t>
            </a:r>
            <a:r>
              <a:rPr sz="1950" spc="-185" dirty="0"/>
              <a:t> </a:t>
            </a:r>
            <a:r>
              <a:rPr sz="1950" spc="95" dirty="0"/>
              <a:t>h</a:t>
            </a:r>
            <a:r>
              <a:rPr sz="1950" spc="5" dirty="0"/>
              <a:t>e</a:t>
            </a:r>
            <a:r>
              <a:rPr sz="1950" spc="-5" dirty="0"/>
              <a:t>a</a:t>
            </a:r>
            <a:r>
              <a:rPr sz="1950" dirty="0"/>
              <a:t>l</a:t>
            </a:r>
            <a:r>
              <a:rPr sz="1950" spc="20" dirty="0"/>
              <a:t>t</a:t>
            </a:r>
            <a:r>
              <a:rPr sz="1950" spc="95" dirty="0"/>
              <a:t>h</a:t>
            </a:r>
            <a:r>
              <a:rPr sz="1950" spc="85" dirty="0"/>
              <a:t>c</a:t>
            </a:r>
            <a:r>
              <a:rPr sz="1950" spc="-5" dirty="0"/>
              <a:t>a</a:t>
            </a:r>
            <a:r>
              <a:rPr sz="1950" spc="-75" dirty="0"/>
              <a:t>r</a:t>
            </a:r>
            <a:r>
              <a:rPr sz="1950" spc="30" dirty="0"/>
              <a:t>e</a:t>
            </a:r>
            <a:r>
              <a:rPr sz="1950" spc="-175" dirty="0"/>
              <a:t> </a:t>
            </a:r>
            <a:r>
              <a:rPr sz="1950" spc="110" dirty="0"/>
              <a:t>d</a:t>
            </a:r>
            <a:r>
              <a:rPr sz="1950" spc="35" dirty="0"/>
              <a:t>e</a:t>
            </a:r>
            <a:r>
              <a:rPr sz="1950" spc="190" dirty="0"/>
              <a:t>m</a:t>
            </a:r>
            <a:r>
              <a:rPr sz="1950" spc="-5" dirty="0"/>
              <a:t>a</a:t>
            </a:r>
            <a:r>
              <a:rPr sz="1950" spc="95" dirty="0"/>
              <a:t>n</a:t>
            </a:r>
            <a:r>
              <a:rPr sz="1950" spc="125" dirty="0"/>
              <a:t>d</a:t>
            </a:r>
            <a:r>
              <a:rPr sz="1950" spc="-195" dirty="0"/>
              <a:t> </a:t>
            </a:r>
            <a:r>
              <a:rPr sz="1950" dirty="0"/>
              <a:t>i</a:t>
            </a:r>
            <a:r>
              <a:rPr sz="1950" spc="105" dirty="0"/>
              <a:t>n</a:t>
            </a:r>
            <a:r>
              <a:rPr sz="1950" spc="-190" dirty="0"/>
              <a:t> </a:t>
            </a:r>
            <a:r>
              <a:rPr sz="1950" spc="20" dirty="0"/>
              <a:t>t</a:t>
            </a:r>
            <a:r>
              <a:rPr sz="1950" spc="95" dirty="0"/>
              <a:t>h</a:t>
            </a:r>
            <a:r>
              <a:rPr sz="1950" dirty="0"/>
              <a:t>i</a:t>
            </a:r>
            <a:r>
              <a:rPr sz="1950" spc="-50" dirty="0"/>
              <a:t>s</a:t>
            </a:r>
            <a:r>
              <a:rPr sz="1950" spc="-170" dirty="0"/>
              <a:t> </a:t>
            </a:r>
            <a:r>
              <a:rPr sz="1950" spc="-5" dirty="0"/>
              <a:t>a</a:t>
            </a:r>
            <a:r>
              <a:rPr sz="1950" spc="140" dirty="0"/>
              <a:t>g</a:t>
            </a:r>
            <a:r>
              <a:rPr sz="1950" spc="30" dirty="0"/>
              <a:t>e</a:t>
            </a:r>
            <a:r>
              <a:rPr sz="1950" spc="-175" dirty="0"/>
              <a:t> </a:t>
            </a:r>
            <a:r>
              <a:rPr sz="1950" spc="-75" dirty="0"/>
              <a:t>r</a:t>
            </a:r>
            <a:r>
              <a:rPr sz="1950" spc="-5" dirty="0"/>
              <a:t>a</a:t>
            </a:r>
            <a:r>
              <a:rPr sz="1950" spc="95" dirty="0"/>
              <a:t>n</a:t>
            </a:r>
            <a:r>
              <a:rPr sz="1950" spc="140" dirty="0"/>
              <a:t>g</a:t>
            </a:r>
            <a:r>
              <a:rPr sz="1950" spc="35" dirty="0"/>
              <a:t>e</a:t>
            </a:r>
            <a:r>
              <a:rPr sz="1950" spc="-290" dirty="0"/>
              <a:t>.</a:t>
            </a:r>
            <a:endParaRPr sz="1950" dirty="0"/>
          </a:p>
          <a:p>
            <a:pPr marL="5579745">
              <a:lnSpc>
                <a:spcPct val="100000"/>
              </a:lnSpc>
              <a:spcBef>
                <a:spcPts val="1789"/>
              </a:spcBef>
            </a:pPr>
            <a:r>
              <a:rPr spc="-360" dirty="0"/>
              <a:t>I</a:t>
            </a:r>
            <a:r>
              <a:rPr spc="125" dirty="0"/>
              <a:t>n</a:t>
            </a:r>
            <a:r>
              <a:rPr spc="105" dirty="0"/>
              <a:t>c</a:t>
            </a:r>
            <a:r>
              <a:rPr spc="75" dirty="0"/>
              <a:t>o</a:t>
            </a:r>
            <a:r>
              <a:rPr spc="260" dirty="0"/>
              <a:t>m</a:t>
            </a:r>
            <a:r>
              <a:rPr spc="35" dirty="0"/>
              <a:t>e</a:t>
            </a:r>
            <a:r>
              <a:rPr spc="-235" dirty="0"/>
              <a:t> </a:t>
            </a:r>
            <a:r>
              <a:rPr spc="100" dirty="0"/>
              <a:t>A</a:t>
            </a:r>
            <a:r>
              <a:rPr spc="125" dirty="0"/>
              <a:t>n</a:t>
            </a:r>
            <a:r>
              <a:rPr spc="-35" dirty="0"/>
              <a:t>a</a:t>
            </a:r>
            <a:r>
              <a:rPr spc="-25" dirty="0"/>
              <a:t>l</a:t>
            </a:r>
            <a:r>
              <a:rPr spc="-170" dirty="0"/>
              <a:t>y</a:t>
            </a:r>
            <a:r>
              <a:rPr spc="-90" dirty="0"/>
              <a:t>s</a:t>
            </a:r>
            <a:r>
              <a:rPr spc="-25" dirty="0"/>
              <a:t>i</a:t>
            </a:r>
            <a:r>
              <a:rPr spc="-90" dirty="0"/>
              <a:t>s</a:t>
            </a:r>
            <a:r>
              <a:rPr spc="-715" dirty="0"/>
              <a:t>:</a:t>
            </a:r>
          </a:p>
          <a:p>
            <a:pPr marL="6981190" marR="5080">
              <a:lnSpc>
                <a:spcPct val="101499"/>
              </a:lnSpc>
              <a:spcBef>
                <a:spcPts val="1475"/>
              </a:spcBef>
            </a:pPr>
            <a:r>
              <a:rPr sz="1950" spc="40" dirty="0"/>
              <a:t>Patients</a:t>
            </a:r>
            <a:r>
              <a:rPr sz="1950" spc="-165" dirty="0"/>
              <a:t> </a:t>
            </a:r>
            <a:r>
              <a:rPr sz="1950" spc="65" dirty="0"/>
              <a:t>with</a:t>
            </a:r>
            <a:r>
              <a:rPr sz="1950" spc="-185" dirty="0"/>
              <a:t> </a:t>
            </a:r>
            <a:r>
              <a:rPr sz="1950" spc="-5" dirty="0"/>
              <a:t>average</a:t>
            </a:r>
            <a:r>
              <a:rPr sz="1950" spc="-170" dirty="0"/>
              <a:t> </a:t>
            </a:r>
            <a:r>
              <a:rPr sz="1950" spc="70" dirty="0"/>
              <a:t>income</a:t>
            </a:r>
            <a:r>
              <a:rPr sz="1950" spc="-170" dirty="0"/>
              <a:t> </a:t>
            </a:r>
            <a:r>
              <a:rPr sz="1950" spc="-20" dirty="0"/>
              <a:t>levels</a:t>
            </a:r>
            <a:r>
              <a:rPr sz="1950" spc="-165" dirty="0"/>
              <a:t> </a:t>
            </a:r>
            <a:r>
              <a:rPr sz="1950" spc="60" dirty="0"/>
              <a:t>tend</a:t>
            </a:r>
            <a:r>
              <a:rPr sz="1950" spc="-190" dirty="0"/>
              <a:t> </a:t>
            </a:r>
            <a:r>
              <a:rPr sz="1950" spc="20" dirty="0"/>
              <a:t>to</a:t>
            </a:r>
            <a:r>
              <a:rPr sz="1950" spc="-175" dirty="0"/>
              <a:t> </a:t>
            </a:r>
            <a:r>
              <a:rPr sz="1950" spc="-5" dirty="0"/>
              <a:t>have</a:t>
            </a:r>
            <a:r>
              <a:rPr sz="1950" spc="-170" dirty="0"/>
              <a:t> </a:t>
            </a:r>
            <a:r>
              <a:rPr sz="1950" spc="45" dirty="0"/>
              <a:t>more</a:t>
            </a:r>
            <a:r>
              <a:rPr sz="1950" spc="-170" dirty="0"/>
              <a:t> </a:t>
            </a:r>
            <a:r>
              <a:rPr sz="1950" spc="55" dirty="0"/>
              <a:t>frequent</a:t>
            </a:r>
            <a:r>
              <a:rPr sz="1950" spc="-190" dirty="0"/>
              <a:t> </a:t>
            </a:r>
            <a:r>
              <a:rPr sz="1950" spc="40" dirty="0"/>
              <a:t>doctor </a:t>
            </a:r>
            <a:r>
              <a:rPr sz="1950" spc="-670" dirty="0"/>
              <a:t> </a:t>
            </a:r>
            <a:r>
              <a:rPr sz="1950" spc="-65" dirty="0"/>
              <a:t>visits, </a:t>
            </a:r>
            <a:r>
              <a:rPr sz="1950" spc="60" dirty="0"/>
              <a:t>suggesting </a:t>
            </a:r>
            <a:r>
              <a:rPr sz="1950" spc="-5" dirty="0"/>
              <a:t>a </a:t>
            </a:r>
            <a:r>
              <a:rPr sz="1950" spc="15" dirty="0"/>
              <a:t>correlation </a:t>
            </a:r>
            <a:r>
              <a:rPr sz="1950" spc="60" dirty="0"/>
              <a:t>between </a:t>
            </a:r>
            <a:r>
              <a:rPr sz="1950" spc="70" dirty="0"/>
              <a:t>income and </a:t>
            </a:r>
            <a:r>
              <a:rPr sz="1950" spc="25" dirty="0"/>
              <a:t>healthcare </a:t>
            </a:r>
            <a:r>
              <a:rPr sz="1950" spc="30" dirty="0"/>
              <a:t> </a:t>
            </a:r>
            <a:r>
              <a:rPr sz="1950" spc="-5" dirty="0"/>
              <a:t>utilization.</a:t>
            </a:r>
            <a:endParaRPr sz="1950" dirty="0"/>
          </a:p>
          <a:p>
            <a:pPr marL="5565775">
              <a:lnSpc>
                <a:spcPct val="100000"/>
              </a:lnSpc>
              <a:spcBef>
                <a:spcPts val="1540"/>
              </a:spcBef>
            </a:pPr>
            <a:r>
              <a:rPr spc="-360" dirty="0"/>
              <a:t>I</a:t>
            </a:r>
            <a:r>
              <a:rPr spc="-25" dirty="0"/>
              <a:t>ll</a:t>
            </a:r>
            <a:r>
              <a:rPr spc="125" dirty="0"/>
              <a:t>n</a:t>
            </a:r>
            <a:r>
              <a:rPr spc="45" dirty="0"/>
              <a:t>e</a:t>
            </a:r>
            <a:r>
              <a:rPr spc="-90" dirty="0"/>
              <a:t>ss</a:t>
            </a:r>
            <a:r>
              <a:rPr spc="-245" dirty="0"/>
              <a:t> </a:t>
            </a:r>
            <a:r>
              <a:rPr spc="220" dirty="0"/>
              <a:t>B</a:t>
            </a:r>
            <a:r>
              <a:rPr spc="-90" dirty="0"/>
              <a:t>r</a:t>
            </a:r>
            <a:r>
              <a:rPr spc="15" dirty="0"/>
              <a:t>e</a:t>
            </a:r>
            <a:r>
              <a:rPr spc="-35" dirty="0"/>
              <a:t>a</a:t>
            </a:r>
            <a:r>
              <a:rPr spc="-40" dirty="0"/>
              <a:t>k</a:t>
            </a:r>
            <a:r>
              <a:rPr spc="180" dirty="0"/>
              <a:t>d</a:t>
            </a:r>
            <a:r>
              <a:rPr spc="45" dirty="0"/>
              <a:t>o</a:t>
            </a:r>
            <a:r>
              <a:rPr spc="175" dirty="0"/>
              <a:t>w</a:t>
            </a:r>
            <a:r>
              <a:rPr spc="125" dirty="0"/>
              <a:t>n</a:t>
            </a:r>
            <a:r>
              <a:rPr spc="-715" dirty="0"/>
              <a:t>:</a:t>
            </a:r>
          </a:p>
          <a:p>
            <a:pPr marL="6981190" marR="100330">
              <a:lnSpc>
                <a:spcPct val="101499"/>
              </a:lnSpc>
              <a:spcBef>
                <a:spcPts val="1475"/>
              </a:spcBef>
            </a:pPr>
            <a:r>
              <a:rPr sz="1950" spc="20" dirty="0"/>
              <a:t>The </a:t>
            </a:r>
            <a:r>
              <a:rPr sz="1950" spc="-5" dirty="0"/>
              <a:t>majority </a:t>
            </a:r>
            <a:r>
              <a:rPr sz="1950" spc="15" dirty="0"/>
              <a:t>of </a:t>
            </a:r>
            <a:r>
              <a:rPr sz="1950" spc="25" dirty="0"/>
              <a:t>patients </a:t>
            </a:r>
            <a:r>
              <a:rPr sz="1950" spc="95" dirty="0"/>
              <a:t>who </a:t>
            </a:r>
            <a:r>
              <a:rPr sz="1950" spc="-5" dirty="0"/>
              <a:t>have </a:t>
            </a:r>
            <a:r>
              <a:rPr sz="1950" spc="5" dirty="0"/>
              <a:t>visited </a:t>
            </a:r>
            <a:r>
              <a:rPr sz="1950" spc="45" dirty="0"/>
              <a:t>the </a:t>
            </a:r>
            <a:r>
              <a:rPr sz="1950" spc="40" dirty="0"/>
              <a:t>doctor </a:t>
            </a:r>
            <a:r>
              <a:rPr sz="1950" spc="-15" dirty="0"/>
              <a:t>are </a:t>
            </a:r>
            <a:r>
              <a:rPr sz="1950" spc="20" dirty="0"/>
              <a:t>affected </a:t>
            </a:r>
            <a:r>
              <a:rPr sz="1950" dirty="0"/>
              <a:t>by </a:t>
            </a:r>
            <a:r>
              <a:rPr sz="1950" spc="5" dirty="0"/>
              <a:t> </a:t>
            </a:r>
            <a:r>
              <a:rPr sz="1950" spc="10" dirty="0"/>
              <a:t>type</a:t>
            </a:r>
            <a:r>
              <a:rPr sz="1950" spc="-175" dirty="0"/>
              <a:t> </a:t>
            </a:r>
            <a:r>
              <a:rPr sz="1950" spc="-530" dirty="0"/>
              <a:t>1</a:t>
            </a:r>
            <a:r>
              <a:rPr sz="1950" spc="-475" dirty="0"/>
              <a:t> </a:t>
            </a:r>
            <a:r>
              <a:rPr sz="1950" spc="10" dirty="0"/>
              <a:t>disease</a:t>
            </a:r>
            <a:r>
              <a:rPr sz="1950" spc="-175" dirty="0"/>
              <a:t> </a:t>
            </a:r>
            <a:r>
              <a:rPr sz="1950" spc="65" dirty="0"/>
              <a:t>with</a:t>
            </a:r>
            <a:r>
              <a:rPr sz="1950" spc="-190" dirty="0"/>
              <a:t> </a:t>
            </a:r>
            <a:r>
              <a:rPr sz="1950" spc="-305" dirty="0"/>
              <a:t>31.6%</a:t>
            </a:r>
            <a:r>
              <a:rPr sz="1950" spc="-175" dirty="0"/>
              <a:t> </a:t>
            </a:r>
            <a:r>
              <a:rPr sz="1950" spc="-290" dirty="0"/>
              <a:t>,</a:t>
            </a:r>
            <a:r>
              <a:rPr sz="1950" spc="-185" dirty="0"/>
              <a:t> </a:t>
            </a:r>
            <a:r>
              <a:rPr sz="1950" spc="35" dirty="0"/>
              <a:t>followed</a:t>
            </a:r>
            <a:r>
              <a:rPr sz="1950" spc="-195" dirty="0"/>
              <a:t> </a:t>
            </a:r>
            <a:r>
              <a:rPr sz="1950" dirty="0"/>
              <a:t>by</a:t>
            </a:r>
            <a:r>
              <a:rPr sz="1950" spc="-175" dirty="0"/>
              <a:t> </a:t>
            </a:r>
            <a:r>
              <a:rPr sz="1950" spc="45" dirty="0"/>
              <a:t>the</a:t>
            </a:r>
            <a:r>
              <a:rPr sz="1950" spc="-175" dirty="0"/>
              <a:t> </a:t>
            </a:r>
            <a:r>
              <a:rPr sz="1950" spc="10" dirty="0"/>
              <a:t>type</a:t>
            </a:r>
            <a:r>
              <a:rPr sz="1950" spc="-170" dirty="0"/>
              <a:t> </a:t>
            </a:r>
            <a:r>
              <a:rPr sz="1950" spc="70" dirty="0"/>
              <a:t>0</a:t>
            </a:r>
            <a:r>
              <a:rPr sz="1950" spc="-195" dirty="0"/>
              <a:t> </a:t>
            </a:r>
            <a:r>
              <a:rPr sz="1950" spc="65" dirty="0"/>
              <a:t>with</a:t>
            </a:r>
            <a:r>
              <a:rPr sz="1950" spc="-190" dirty="0"/>
              <a:t> </a:t>
            </a:r>
            <a:r>
              <a:rPr sz="1950" spc="-195" dirty="0"/>
              <a:t>29.9%</a:t>
            </a:r>
            <a:r>
              <a:rPr sz="1950" spc="-175" dirty="0"/>
              <a:t> </a:t>
            </a:r>
            <a:r>
              <a:rPr sz="1950" spc="15" dirty="0"/>
              <a:t>of</a:t>
            </a:r>
            <a:r>
              <a:rPr sz="1950" spc="-185" dirty="0"/>
              <a:t> </a:t>
            </a:r>
            <a:r>
              <a:rPr sz="1950" spc="-5" dirty="0"/>
              <a:t>patients.</a:t>
            </a:r>
            <a:endParaRPr sz="1950" dirty="0"/>
          </a:p>
          <a:p>
            <a:pPr marL="5577205">
              <a:lnSpc>
                <a:spcPct val="100000"/>
              </a:lnSpc>
              <a:spcBef>
                <a:spcPts val="1315"/>
              </a:spcBef>
            </a:pPr>
            <a:r>
              <a:rPr spc="55" dirty="0"/>
              <a:t>C</a:t>
            </a:r>
            <a:r>
              <a:rPr spc="125" dirty="0"/>
              <a:t>h</a:t>
            </a:r>
            <a:r>
              <a:rPr spc="-90" dirty="0"/>
              <a:t>r</a:t>
            </a:r>
            <a:r>
              <a:rPr spc="75" dirty="0"/>
              <a:t>o</a:t>
            </a:r>
            <a:r>
              <a:rPr spc="125" dirty="0"/>
              <a:t>n</a:t>
            </a:r>
            <a:r>
              <a:rPr spc="-25" dirty="0"/>
              <a:t>i</a:t>
            </a:r>
            <a:r>
              <a:rPr spc="130" dirty="0"/>
              <a:t>c</a:t>
            </a:r>
            <a:r>
              <a:rPr spc="-240" dirty="0"/>
              <a:t> </a:t>
            </a:r>
            <a:r>
              <a:rPr spc="105" dirty="0"/>
              <a:t>c</a:t>
            </a:r>
            <a:r>
              <a:rPr spc="75" dirty="0"/>
              <a:t>o</a:t>
            </a:r>
            <a:r>
              <a:rPr spc="125" dirty="0"/>
              <a:t>n</a:t>
            </a:r>
            <a:r>
              <a:rPr spc="180" dirty="0"/>
              <a:t>d</a:t>
            </a:r>
            <a:r>
              <a:rPr spc="-25" dirty="0"/>
              <a:t>i</a:t>
            </a:r>
            <a:r>
              <a:rPr spc="35" dirty="0"/>
              <a:t>t</a:t>
            </a:r>
            <a:r>
              <a:rPr spc="-25" dirty="0"/>
              <a:t>i</a:t>
            </a:r>
            <a:r>
              <a:rPr spc="75" dirty="0"/>
              <a:t>o</a:t>
            </a:r>
            <a:r>
              <a:rPr spc="125" dirty="0"/>
              <a:t>n</a:t>
            </a:r>
            <a:r>
              <a:rPr spc="-90" dirty="0"/>
              <a:t>s</a:t>
            </a:r>
            <a:r>
              <a:rPr spc="-715" dirty="0"/>
              <a:t>:</a:t>
            </a:r>
          </a:p>
          <a:p>
            <a:pPr marL="6981190" marR="286385">
              <a:lnSpc>
                <a:spcPct val="101499"/>
              </a:lnSpc>
              <a:spcBef>
                <a:spcPts val="1664"/>
              </a:spcBef>
            </a:pPr>
            <a:r>
              <a:rPr sz="1950" spc="40" dirty="0"/>
              <a:t>Patients</a:t>
            </a:r>
            <a:r>
              <a:rPr sz="1950" spc="-170" dirty="0"/>
              <a:t> </a:t>
            </a:r>
            <a:r>
              <a:rPr sz="1950" spc="65" dirty="0"/>
              <a:t>with</a:t>
            </a:r>
            <a:r>
              <a:rPr sz="1950" spc="-185" dirty="0"/>
              <a:t> </a:t>
            </a:r>
            <a:r>
              <a:rPr sz="1950" spc="40" dirty="0"/>
              <a:t>long-term</a:t>
            </a:r>
            <a:r>
              <a:rPr sz="1950" spc="-185" dirty="0"/>
              <a:t> </a:t>
            </a:r>
            <a:r>
              <a:rPr sz="1950" spc="50" dirty="0"/>
              <a:t>chronic</a:t>
            </a:r>
            <a:r>
              <a:rPr sz="1950" spc="-185" dirty="0"/>
              <a:t> </a:t>
            </a:r>
            <a:r>
              <a:rPr sz="1950" spc="40" dirty="0"/>
              <a:t>conditions</a:t>
            </a:r>
            <a:r>
              <a:rPr sz="1950" spc="-165" dirty="0"/>
              <a:t> </a:t>
            </a:r>
            <a:r>
              <a:rPr sz="1950" spc="60" dirty="0"/>
              <a:t>tend</a:t>
            </a:r>
            <a:r>
              <a:rPr sz="1950" spc="-190" dirty="0"/>
              <a:t> </a:t>
            </a:r>
            <a:r>
              <a:rPr sz="1950" spc="20" dirty="0"/>
              <a:t>to</a:t>
            </a:r>
            <a:r>
              <a:rPr sz="1950" spc="-185" dirty="0"/>
              <a:t> </a:t>
            </a:r>
            <a:r>
              <a:rPr sz="1950" spc="-5" dirty="0"/>
              <a:t>have</a:t>
            </a:r>
            <a:r>
              <a:rPr sz="1950" spc="-170" dirty="0"/>
              <a:t> </a:t>
            </a:r>
            <a:r>
              <a:rPr sz="1950" spc="45" dirty="0"/>
              <a:t>more</a:t>
            </a:r>
            <a:r>
              <a:rPr sz="1950" spc="-170" dirty="0"/>
              <a:t> </a:t>
            </a:r>
            <a:r>
              <a:rPr sz="1950" spc="40" dirty="0"/>
              <a:t>doctor </a:t>
            </a:r>
            <a:r>
              <a:rPr sz="1950" spc="-670" dirty="0"/>
              <a:t> </a:t>
            </a:r>
            <a:r>
              <a:rPr sz="1950" spc="-25" dirty="0"/>
              <a:t>visits</a:t>
            </a:r>
            <a:r>
              <a:rPr sz="1950" spc="-170" dirty="0"/>
              <a:t> </a:t>
            </a:r>
            <a:r>
              <a:rPr sz="1950" spc="60" dirty="0"/>
              <a:t>compared</a:t>
            </a:r>
            <a:r>
              <a:rPr sz="1950" spc="-195" dirty="0"/>
              <a:t> </a:t>
            </a:r>
            <a:r>
              <a:rPr sz="1950" spc="20" dirty="0"/>
              <a:t>to</a:t>
            </a:r>
            <a:r>
              <a:rPr sz="1950" spc="-185" dirty="0"/>
              <a:t> </a:t>
            </a:r>
            <a:r>
              <a:rPr sz="1950" spc="25" dirty="0"/>
              <a:t>patients</a:t>
            </a:r>
            <a:r>
              <a:rPr sz="1950" spc="-170" dirty="0"/>
              <a:t> </a:t>
            </a:r>
            <a:r>
              <a:rPr sz="1950" spc="65" dirty="0"/>
              <a:t>with</a:t>
            </a:r>
            <a:r>
              <a:rPr sz="1950" spc="-190" dirty="0"/>
              <a:t> </a:t>
            </a:r>
            <a:r>
              <a:rPr sz="1950" spc="45" dirty="0"/>
              <a:t>non-chronic</a:t>
            </a:r>
            <a:r>
              <a:rPr sz="1950" spc="-185" dirty="0"/>
              <a:t> </a:t>
            </a:r>
            <a:r>
              <a:rPr sz="1950" spc="10" dirty="0"/>
              <a:t>conditions.</a:t>
            </a:r>
            <a:endParaRPr sz="1950" dirty="0"/>
          </a:p>
          <a:p>
            <a:pPr marL="5528945">
              <a:lnSpc>
                <a:spcPct val="100000"/>
              </a:lnSpc>
              <a:spcBef>
                <a:spcPts val="1570"/>
              </a:spcBef>
            </a:pPr>
            <a:r>
              <a:rPr spc="-360" dirty="0"/>
              <a:t>I</a:t>
            </a:r>
            <a:r>
              <a:rPr spc="125" dirty="0"/>
              <a:t>n</a:t>
            </a:r>
            <a:r>
              <a:rPr spc="-90" dirty="0"/>
              <a:t>s</a:t>
            </a:r>
            <a:r>
              <a:rPr spc="125" dirty="0"/>
              <a:t>u</a:t>
            </a:r>
            <a:r>
              <a:rPr spc="-90" dirty="0"/>
              <a:t>r</a:t>
            </a:r>
            <a:r>
              <a:rPr spc="-35" dirty="0"/>
              <a:t>a</a:t>
            </a:r>
            <a:r>
              <a:rPr spc="125" dirty="0"/>
              <a:t>n</a:t>
            </a:r>
            <a:r>
              <a:rPr spc="105" dirty="0"/>
              <a:t>c</a:t>
            </a:r>
            <a:r>
              <a:rPr spc="35" dirty="0"/>
              <a:t>e</a:t>
            </a:r>
            <a:r>
              <a:rPr spc="-235" dirty="0"/>
              <a:t> </a:t>
            </a:r>
            <a:r>
              <a:rPr spc="100" dirty="0"/>
              <a:t>A</a:t>
            </a:r>
            <a:r>
              <a:rPr spc="125" dirty="0"/>
              <a:t>n</a:t>
            </a:r>
            <a:r>
              <a:rPr spc="-35" dirty="0"/>
              <a:t>a</a:t>
            </a:r>
            <a:r>
              <a:rPr spc="-25" dirty="0"/>
              <a:t>l</a:t>
            </a:r>
            <a:r>
              <a:rPr spc="-170" dirty="0"/>
              <a:t>y</a:t>
            </a:r>
            <a:r>
              <a:rPr spc="-90" dirty="0"/>
              <a:t>s</a:t>
            </a:r>
            <a:r>
              <a:rPr spc="-25" dirty="0"/>
              <a:t>i</a:t>
            </a:r>
            <a:r>
              <a:rPr spc="-90" dirty="0"/>
              <a:t>s</a:t>
            </a:r>
            <a:r>
              <a:rPr spc="-715" dirty="0"/>
              <a:t>:</a:t>
            </a:r>
          </a:p>
          <a:p>
            <a:pPr marL="6981190" marR="204470">
              <a:lnSpc>
                <a:spcPct val="101499"/>
              </a:lnSpc>
              <a:spcBef>
                <a:spcPts val="1700"/>
              </a:spcBef>
            </a:pPr>
            <a:r>
              <a:rPr sz="1950" spc="20" dirty="0"/>
              <a:t>The</a:t>
            </a:r>
            <a:r>
              <a:rPr sz="1950" spc="-175" dirty="0"/>
              <a:t> </a:t>
            </a:r>
            <a:r>
              <a:rPr sz="1950" spc="-5" dirty="0"/>
              <a:t>majority</a:t>
            </a:r>
            <a:r>
              <a:rPr sz="1950" spc="-170" dirty="0"/>
              <a:t> </a:t>
            </a:r>
            <a:r>
              <a:rPr sz="1950" spc="15" dirty="0"/>
              <a:t>of</a:t>
            </a:r>
            <a:r>
              <a:rPr sz="1950" spc="-180" dirty="0"/>
              <a:t> </a:t>
            </a:r>
            <a:r>
              <a:rPr sz="1950" spc="25" dirty="0"/>
              <a:t>patients</a:t>
            </a:r>
            <a:r>
              <a:rPr sz="1950" spc="-165" dirty="0"/>
              <a:t> </a:t>
            </a:r>
            <a:r>
              <a:rPr sz="1950" spc="-5" dirty="0"/>
              <a:t>have</a:t>
            </a:r>
            <a:r>
              <a:rPr sz="1950" spc="-170" dirty="0"/>
              <a:t> </a:t>
            </a:r>
            <a:r>
              <a:rPr sz="1950" spc="-5" dirty="0"/>
              <a:t>private</a:t>
            </a:r>
            <a:r>
              <a:rPr sz="1950" spc="-170" dirty="0"/>
              <a:t> </a:t>
            </a:r>
            <a:r>
              <a:rPr sz="1950" spc="25" dirty="0"/>
              <a:t>insurance</a:t>
            </a:r>
            <a:r>
              <a:rPr sz="1950" spc="-170" dirty="0"/>
              <a:t> </a:t>
            </a:r>
            <a:r>
              <a:rPr sz="1950" spc="20" dirty="0"/>
              <a:t>whereas</a:t>
            </a:r>
            <a:r>
              <a:rPr sz="1950" spc="-165" dirty="0"/>
              <a:t> </a:t>
            </a:r>
            <a:r>
              <a:rPr sz="1950" spc="15" dirty="0"/>
              <a:t>only</a:t>
            </a:r>
            <a:r>
              <a:rPr sz="1950" spc="-170" dirty="0"/>
              <a:t> </a:t>
            </a:r>
            <a:r>
              <a:rPr sz="1950" spc="30" dirty="0"/>
              <a:t>few</a:t>
            </a:r>
            <a:r>
              <a:rPr sz="1950" spc="-175" dirty="0"/>
              <a:t> </a:t>
            </a:r>
            <a:r>
              <a:rPr sz="1950" spc="65" dirty="0"/>
              <a:t>hold </a:t>
            </a:r>
            <a:r>
              <a:rPr sz="1950" spc="-670" dirty="0"/>
              <a:t> </a:t>
            </a:r>
            <a:r>
              <a:rPr sz="1950" spc="20" dirty="0"/>
              <a:t>t</a:t>
            </a:r>
            <a:r>
              <a:rPr sz="1950" spc="95" dirty="0"/>
              <a:t>h</a:t>
            </a:r>
            <a:r>
              <a:rPr sz="1950" spc="30" dirty="0"/>
              <a:t>e</a:t>
            </a:r>
            <a:r>
              <a:rPr sz="1950" spc="-175" dirty="0"/>
              <a:t> </a:t>
            </a:r>
            <a:r>
              <a:rPr sz="1950" spc="110" dirty="0"/>
              <a:t>b</a:t>
            </a:r>
            <a:r>
              <a:rPr sz="1950" spc="35" dirty="0"/>
              <a:t>e</a:t>
            </a:r>
            <a:r>
              <a:rPr sz="1950" spc="95" dirty="0"/>
              <a:t>n</a:t>
            </a:r>
            <a:r>
              <a:rPr sz="1950" spc="35" dirty="0"/>
              <a:t>e</a:t>
            </a:r>
            <a:r>
              <a:rPr sz="1950" spc="140" dirty="0"/>
              <a:t>ﬁ</a:t>
            </a:r>
            <a:r>
              <a:rPr sz="1950" spc="35" dirty="0"/>
              <a:t>t</a:t>
            </a:r>
            <a:r>
              <a:rPr sz="1950" spc="-195" dirty="0"/>
              <a:t> </a:t>
            </a:r>
            <a:r>
              <a:rPr sz="1950" spc="45" dirty="0"/>
              <a:t>o</a:t>
            </a:r>
            <a:r>
              <a:rPr sz="1950" spc="-15" dirty="0"/>
              <a:t>f</a:t>
            </a:r>
            <a:r>
              <a:rPr sz="1950" spc="-185" dirty="0"/>
              <a:t> </a:t>
            </a:r>
            <a:r>
              <a:rPr sz="1950" dirty="0"/>
              <a:t>i</a:t>
            </a:r>
            <a:r>
              <a:rPr sz="1950" spc="95" dirty="0"/>
              <a:t>n</a:t>
            </a:r>
            <a:r>
              <a:rPr sz="1950" spc="-40" dirty="0"/>
              <a:t>s</a:t>
            </a:r>
            <a:r>
              <a:rPr sz="1950" spc="90" dirty="0"/>
              <a:t>u</a:t>
            </a:r>
            <a:r>
              <a:rPr sz="1950" spc="-75" dirty="0"/>
              <a:t>r</a:t>
            </a:r>
            <a:r>
              <a:rPr sz="1950" spc="-5" dirty="0"/>
              <a:t>a</a:t>
            </a:r>
            <a:r>
              <a:rPr sz="1950" spc="95" dirty="0"/>
              <a:t>n</a:t>
            </a:r>
            <a:r>
              <a:rPr sz="1950" spc="55" dirty="0"/>
              <a:t>c</a:t>
            </a:r>
            <a:r>
              <a:rPr sz="1950" spc="30" dirty="0"/>
              <a:t>e</a:t>
            </a:r>
            <a:r>
              <a:rPr sz="1950" spc="-175" dirty="0"/>
              <a:t> </a:t>
            </a:r>
            <a:r>
              <a:rPr sz="1950" spc="110" dirty="0"/>
              <a:t>p</a:t>
            </a:r>
            <a:r>
              <a:rPr sz="1950" spc="-75" dirty="0"/>
              <a:t>r</a:t>
            </a:r>
            <a:r>
              <a:rPr sz="1950" spc="15" dirty="0"/>
              <a:t>o</a:t>
            </a:r>
            <a:r>
              <a:rPr sz="1950" spc="-85" dirty="0"/>
              <a:t>v</a:t>
            </a:r>
            <a:r>
              <a:rPr sz="1950" dirty="0"/>
              <a:t>i</a:t>
            </a:r>
            <a:r>
              <a:rPr sz="1950" spc="110" dirty="0"/>
              <a:t>d</a:t>
            </a:r>
            <a:r>
              <a:rPr sz="1950" spc="35" dirty="0"/>
              <a:t>e</a:t>
            </a:r>
            <a:r>
              <a:rPr sz="1950" spc="125" dirty="0"/>
              <a:t>d</a:t>
            </a:r>
            <a:r>
              <a:rPr sz="1950" spc="-195" dirty="0"/>
              <a:t> </a:t>
            </a:r>
            <a:r>
              <a:rPr sz="1950" spc="80" dirty="0"/>
              <a:t>b</a:t>
            </a:r>
            <a:r>
              <a:rPr sz="1950" spc="-85" dirty="0"/>
              <a:t>y</a:t>
            </a:r>
            <a:r>
              <a:rPr sz="1950" spc="-175" dirty="0"/>
              <a:t> </a:t>
            </a:r>
            <a:r>
              <a:rPr sz="1950" spc="20" dirty="0"/>
              <a:t>t</a:t>
            </a:r>
            <a:r>
              <a:rPr sz="1950" spc="95" dirty="0"/>
              <a:t>h</a:t>
            </a:r>
            <a:r>
              <a:rPr sz="1950" spc="30" dirty="0"/>
              <a:t>e</a:t>
            </a:r>
            <a:r>
              <a:rPr sz="1950" spc="-175" dirty="0"/>
              <a:t> </a:t>
            </a:r>
            <a:r>
              <a:rPr sz="1950" spc="140" dirty="0"/>
              <a:t>g</a:t>
            </a:r>
            <a:r>
              <a:rPr sz="1950" spc="15" dirty="0"/>
              <a:t>o</a:t>
            </a:r>
            <a:r>
              <a:rPr sz="1950" spc="-114" dirty="0"/>
              <a:t>v</a:t>
            </a:r>
            <a:r>
              <a:rPr sz="1950" spc="35" dirty="0"/>
              <a:t>e</a:t>
            </a:r>
            <a:r>
              <a:rPr sz="1950" spc="-45" dirty="0"/>
              <a:t>r</a:t>
            </a:r>
            <a:r>
              <a:rPr sz="1950" spc="95" dirty="0"/>
              <a:t>n</a:t>
            </a:r>
            <a:r>
              <a:rPr sz="1950" spc="190" dirty="0"/>
              <a:t>m</a:t>
            </a:r>
            <a:r>
              <a:rPr sz="1950" spc="35" dirty="0"/>
              <a:t>e</a:t>
            </a:r>
            <a:r>
              <a:rPr sz="1950" spc="95" dirty="0"/>
              <a:t>n</a:t>
            </a:r>
            <a:r>
              <a:rPr sz="1950" spc="50" dirty="0"/>
              <a:t>t</a:t>
            </a:r>
            <a:r>
              <a:rPr sz="1950" spc="-290" dirty="0"/>
              <a:t>.</a:t>
            </a:r>
            <a:endParaRPr sz="1950" dirty="0"/>
          </a:p>
        </p:txBody>
      </p:sp>
      <p:pic>
        <p:nvPicPr>
          <p:cNvPr id="14" name="object 1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223899" y="6284541"/>
            <a:ext cx="3748164" cy="374697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5182850" cy="11303000"/>
            <a:chOff x="0" y="0"/>
            <a:chExt cx="15182850" cy="11303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5182850" cy="11303000"/>
            </a:xfrm>
            <a:custGeom>
              <a:avLst/>
              <a:gdLst/>
              <a:ahLst/>
              <a:cxnLst/>
              <a:rect l="l" t="t" r="r" b="b"/>
              <a:pathLst>
                <a:path w="15182850" h="11303000">
                  <a:moveTo>
                    <a:pt x="3972923" y="2349499"/>
                  </a:moveTo>
                  <a:lnTo>
                    <a:pt x="2777480" y="2349499"/>
                  </a:lnTo>
                  <a:lnTo>
                    <a:pt x="2695788" y="2324099"/>
                  </a:lnTo>
                  <a:lnTo>
                    <a:pt x="2538730" y="2273299"/>
                  </a:lnTo>
                  <a:lnTo>
                    <a:pt x="2500819" y="2247899"/>
                  </a:lnTo>
                  <a:lnTo>
                    <a:pt x="2426661" y="2222499"/>
                  </a:lnTo>
                  <a:lnTo>
                    <a:pt x="2390428" y="2197099"/>
                  </a:lnTo>
                  <a:lnTo>
                    <a:pt x="2354766" y="2184399"/>
                  </a:lnTo>
                  <a:lnTo>
                    <a:pt x="2319681" y="2158999"/>
                  </a:lnTo>
                  <a:lnTo>
                    <a:pt x="2285180" y="2146299"/>
                  </a:lnTo>
                  <a:lnTo>
                    <a:pt x="2251268" y="2120899"/>
                  </a:lnTo>
                  <a:lnTo>
                    <a:pt x="2217952" y="2108199"/>
                  </a:lnTo>
                  <a:lnTo>
                    <a:pt x="2185237" y="2082799"/>
                  </a:lnTo>
                  <a:lnTo>
                    <a:pt x="2153130" y="2057399"/>
                  </a:lnTo>
                  <a:lnTo>
                    <a:pt x="2121637" y="2031999"/>
                  </a:lnTo>
                  <a:lnTo>
                    <a:pt x="2090763" y="2006599"/>
                  </a:lnTo>
                  <a:lnTo>
                    <a:pt x="2060516" y="1993899"/>
                  </a:lnTo>
                  <a:lnTo>
                    <a:pt x="2030900" y="1968499"/>
                  </a:lnTo>
                  <a:lnTo>
                    <a:pt x="2001922" y="1943099"/>
                  </a:lnTo>
                  <a:lnTo>
                    <a:pt x="1973588" y="1917699"/>
                  </a:lnTo>
                  <a:lnTo>
                    <a:pt x="1945904" y="1879599"/>
                  </a:lnTo>
                  <a:lnTo>
                    <a:pt x="1918875" y="1854199"/>
                  </a:lnTo>
                  <a:lnTo>
                    <a:pt x="1892509" y="1828799"/>
                  </a:lnTo>
                  <a:lnTo>
                    <a:pt x="1866811" y="1803399"/>
                  </a:lnTo>
                  <a:lnTo>
                    <a:pt x="1841787" y="1777999"/>
                  </a:lnTo>
                  <a:lnTo>
                    <a:pt x="1817443" y="1739899"/>
                  </a:lnTo>
                  <a:lnTo>
                    <a:pt x="1793786" y="1714499"/>
                  </a:lnTo>
                  <a:lnTo>
                    <a:pt x="1770820" y="1689099"/>
                  </a:lnTo>
                  <a:lnTo>
                    <a:pt x="1748553" y="1650999"/>
                  </a:lnTo>
                  <a:lnTo>
                    <a:pt x="1726990" y="1625599"/>
                  </a:lnTo>
                  <a:lnTo>
                    <a:pt x="1706138" y="1587499"/>
                  </a:lnTo>
                  <a:lnTo>
                    <a:pt x="1686002" y="1562099"/>
                  </a:lnTo>
                  <a:lnTo>
                    <a:pt x="1666588" y="1523999"/>
                  </a:lnTo>
                  <a:lnTo>
                    <a:pt x="1647903" y="1498599"/>
                  </a:lnTo>
                  <a:lnTo>
                    <a:pt x="1629953" y="1460499"/>
                  </a:lnTo>
                  <a:lnTo>
                    <a:pt x="1612743" y="1435099"/>
                  </a:lnTo>
                  <a:lnTo>
                    <a:pt x="1596280" y="1396999"/>
                  </a:lnTo>
                  <a:lnTo>
                    <a:pt x="1580569" y="1358899"/>
                  </a:lnTo>
                  <a:lnTo>
                    <a:pt x="1565617" y="1320799"/>
                  </a:lnTo>
                  <a:lnTo>
                    <a:pt x="1551430" y="1295399"/>
                  </a:lnTo>
                  <a:lnTo>
                    <a:pt x="1538013" y="1257299"/>
                  </a:lnTo>
                  <a:lnTo>
                    <a:pt x="1525374" y="1219199"/>
                  </a:lnTo>
                  <a:lnTo>
                    <a:pt x="1513517" y="1181099"/>
                  </a:lnTo>
                  <a:lnTo>
                    <a:pt x="1502449" y="1142999"/>
                  </a:lnTo>
                  <a:lnTo>
                    <a:pt x="1492177" y="1104899"/>
                  </a:lnTo>
                  <a:lnTo>
                    <a:pt x="1482705" y="1079499"/>
                  </a:lnTo>
                  <a:lnTo>
                    <a:pt x="1474040" y="1041399"/>
                  </a:lnTo>
                  <a:lnTo>
                    <a:pt x="1466188" y="1003299"/>
                  </a:lnTo>
                  <a:lnTo>
                    <a:pt x="1459156" y="965199"/>
                  </a:lnTo>
                  <a:lnTo>
                    <a:pt x="1452948" y="927099"/>
                  </a:lnTo>
                  <a:lnTo>
                    <a:pt x="1447572" y="888999"/>
                  </a:lnTo>
                  <a:lnTo>
                    <a:pt x="1443033" y="850899"/>
                  </a:lnTo>
                  <a:lnTo>
                    <a:pt x="1439337" y="800099"/>
                  </a:lnTo>
                  <a:lnTo>
                    <a:pt x="1436491" y="761999"/>
                  </a:lnTo>
                  <a:lnTo>
                    <a:pt x="1434500" y="723899"/>
                  </a:lnTo>
                  <a:lnTo>
                    <a:pt x="1433371" y="685799"/>
                  </a:lnTo>
                  <a:lnTo>
                    <a:pt x="1433109" y="647699"/>
                  </a:lnTo>
                  <a:lnTo>
                    <a:pt x="1433720" y="609599"/>
                  </a:lnTo>
                  <a:lnTo>
                    <a:pt x="1435211" y="571499"/>
                  </a:lnTo>
                  <a:lnTo>
                    <a:pt x="1437588" y="533399"/>
                  </a:lnTo>
                  <a:lnTo>
                    <a:pt x="1440856" y="482599"/>
                  </a:lnTo>
                  <a:lnTo>
                    <a:pt x="1445022" y="444499"/>
                  </a:lnTo>
                  <a:lnTo>
                    <a:pt x="1450092" y="406399"/>
                  </a:lnTo>
                  <a:lnTo>
                    <a:pt x="1456071" y="368299"/>
                  </a:lnTo>
                  <a:lnTo>
                    <a:pt x="1462966" y="317499"/>
                  </a:lnTo>
                  <a:lnTo>
                    <a:pt x="1470783" y="279399"/>
                  </a:lnTo>
                  <a:lnTo>
                    <a:pt x="1479528" y="241299"/>
                  </a:lnTo>
                  <a:lnTo>
                    <a:pt x="1489207" y="203199"/>
                  </a:lnTo>
                  <a:lnTo>
                    <a:pt x="1499826" y="152399"/>
                  </a:lnTo>
                  <a:lnTo>
                    <a:pt x="1511391" y="114299"/>
                  </a:lnTo>
                  <a:lnTo>
                    <a:pt x="1523908" y="76199"/>
                  </a:lnTo>
                  <a:lnTo>
                    <a:pt x="1537383" y="38099"/>
                  </a:lnTo>
                  <a:lnTo>
                    <a:pt x="1551338" y="0"/>
                  </a:lnTo>
                  <a:lnTo>
                    <a:pt x="7512382" y="0"/>
                  </a:lnTo>
                  <a:lnTo>
                    <a:pt x="7500684" y="12699"/>
                  </a:lnTo>
                  <a:lnTo>
                    <a:pt x="7471731" y="50799"/>
                  </a:lnTo>
                  <a:lnTo>
                    <a:pt x="7441897" y="101599"/>
                  </a:lnTo>
                  <a:lnTo>
                    <a:pt x="7411247" y="139699"/>
                  </a:lnTo>
                  <a:lnTo>
                    <a:pt x="7379845" y="177799"/>
                  </a:lnTo>
                  <a:lnTo>
                    <a:pt x="7347754" y="215899"/>
                  </a:lnTo>
                  <a:lnTo>
                    <a:pt x="7315039" y="253999"/>
                  </a:lnTo>
                  <a:lnTo>
                    <a:pt x="7281764" y="292099"/>
                  </a:lnTo>
                  <a:lnTo>
                    <a:pt x="7247992" y="330199"/>
                  </a:lnTo>
                  <a:lnTo>
                    <a:pt x="7213789" y="368299"/>
                  </a:lnTo>
                  <a:lnTo>
                    <a:pt x="7144341" y="444499"/>
                  </a:lnTo>
                  <a:lnTo>
                    <a:pt x="7112607" y="482599"/>
                  </a:lnTo>
                  <a:lnTo>
                    <a:pt x="7080442" y="520699"/>
                  </a:lnTo>
                  <a:lnTo>
                    <a:pt x="7047851" y="546099"/>
                  </a:lnTo>
                  <a:lnTo>
                    <a:pt x="7014840" y="584199"/>
                  </a:lnTo>
                  <a:lnTo>
                    <a:pt x="6981415" y="622299"/>
                  </a:lnTo>
                  <a:lnTo>
                    <a:pt x="6947583" y="647699"/>
                  </a:lnTo>
                  <a:lnTo>
                    <a:pt x="6913349" y="685799"/>
                  </a:lnTo>
                  <a:lnTo>
                    <a:pt x="6878720" y="711199"/>
                  </a:lnTo>
                  <a:lnTo>
                    <a:pt x="6843701" y="749299"/>
                  </a:lnTo>
                  <a:lnTo>
                    <a:pt x="6808298" y="787399"/>
                  </a:lnTo>
                  <a:lnTo>
                    <a:pt x="6772518" y="812799"/>
                  </a:lnTo>
                  <a:lnTo>
                    <a:pt x="6736367" y="850899"/>
                  </a:lnTo>
                  <a:lnTo>
                    <a:pt x="6699850" y="876299"/>
                  </a:lnTo>
                  <a:lnTo>
                    <a:pt x="6662973" y="914399"/>
                  </a:lnTo>
                  <a:lnTo>
                    <a:pt x="6625743" y="939799"/>
                  </a:lnTo>
                  <a:lnTo>
                    <a:pt x="6588166" y="977899"/>
                  </a:lnTo>
                  <a:lnTo>
                    <a:pt x="6550247" y="1003299"/>
                  </a:lnTo>
                  <a:lnTo>
                    <a:pt x="6473409" y="1079499"/>
                  </a:lnTo>
                  <a:lnTo>
                    <a:pt x="6395278" y="1130299"/>
                  </a:lnTo>
                  <a:lnTo>
                    <a:pt x="6355743" y="1168399"/>
                  </a:lnTo>
                  <a:lnTo>
                    <a:pt x="6315902" y="1193799"/>
                  </a:lnTo>
                  <a:lnTo>
                    <a:pt x="6275762" y="1231899"/>
                  </a:lnTo>
                  <a:lnTo>
                    <a:pt x="6235329" y="1257299"/>
                  </a:lnTo>
                  <a:lnTo>
                    <a:pt x="6194609" y="1295399"/>
                  </a:lnTo>
                  <a:lnTo>
                    <a:pt x="6112331" y="1346199"/>
                  </a:lnTo>
                  <a:lnTo>
                    <a:pt x="6070785" y="1384299"/>
                  </a:lnTo>
                  <a:lnTo>
                    <a:pt x="5986910" y="1435099"/>
                  </a:lnTo>
                  <a:lnTo>
                    <a:pt x="5944593" y="1473199"/>
                  </a:lnTo>
                  <a:lnTo>
                    <a:pt x="5772935" y="1574799"/>
                  </a:lnTo>
                  <a:lnTo>
                    <a:pt x="5729453" y="1612899"/>
                  </a:lnTo>
                  <a:lnTo>
                    <a:pt x="5374367" y="1816099"/>
                  </a:lnTo>
                  <a:lnTo>
                    <a:pt x="5238292" y="1892299"/>
                  </a:lnTo>
                  <a:lnTo>
                    <a:pt x="5192629" y="1904999"/>
                  </a:lnTo>
                  <a:lnTo>
                    <a:pt x="5054806" y="1981199"/>
                  </a:lnTo>
                  <a:lnTo>
                    <a:pt x="5008608" y="1993899"/>
                  </a:lnTo>
                  <a:lnTo>
                    <a:pt x="4915863" y="2044699"/>
                  </a:lnTo>
                  <a:lnTo>
                    <a:pt x="4869327" y="2057399"/>
                  </a:lnTo>
                  <a:lnTo>
                    <a:pt x="4822691" y="2082799"/>
                  </a:lnTo>
                  <a:lnTo>
                    <a:pt x="4775961" y="2095499"/>
                  </a:lnTo>
                  <a:lnTo>
                    <a:pt x="4729142" y="2120899"/>
                  </a:lnTo>
                  <a:lnTo>
                    <a:pt x="4682240" y="2133599"/>
                  </a:lnTo>
                  <a:lnTo>
                    <a:pt x="4635262" y="2158999"/>
                  </a:lnTo>
                  <a:lnTo>
                    <a:pt x="4493931" y="2197099"/>
                  </a:lnTo>
                  <a:lnTo>
                    <a:pt x="4446707" y="2222499"/>
                  </a:lnTo>
                  <a:lnTo>
                    <a:pt x="3972923" y="2349499"/>
                  </a:lnTo>
                  <a:close/>
                </a:path>
                <a:path w="15182850" h="11303000">
                  <a:moveTo>
                    <a:pt x="11636802" y="88899"/>
                  </a:moveTo>
                  <a:lnTo>
                    <a:pt x="11060370" y="88899"/>
                  </a:lnTo>
                  <a:lnTo>
                    <a:pt x="11109605" y="76199"/>
                  </a:lnTo>
                  <a:lnTo>
                    <a:pt x="11589998" y="76199"/>
                  </a:lnTo>
                  <a:lnTo>
                    <a:pt x="11636802" y="88899"/>
                  </a:lnTo>
                  <a:close/>
                </a:path>
                <a:path w="15182850" h="11303000">
                  <a:moveTo>
                    <a:pt x="11775819" y="101599"/>
                  </a:moveTo>
                  <a:lnTo>
                    <a:pt x="10911410" y="101599"/>
                  </a:lnTo>
                  <a:lnTo>
                    <a:pt x="10961271" y="88899"/>
                  </a:lnTo>
                  <a:lnTo>
                    <a:pt x="11729715" y="88899"/>
                  </a:lnTo>
                  <a:lnTo>
                    <a:pt x="11775819" y="101599"/>
                  </a:lnTo>
                  <a:close/>
                </a:path>
                <a:path w="15182850" h="11303000">
                  <a:moveTo>
                    <a:pt x="11867316" y="114299"/>
                  </a:moveTo>
                  <a:lnTo>
                    <a:pt x="10811074" y="114299"/>
                  </a:lnTo>
                  <a:lnTo>
                    <a:pt x="10861344" y="101599"/>
                  </a:lnTo>
                  <a:lnTo>
                    <a:pt x="11821687" y="101599"/>
                  </a:lnTo>
                  <a:lnTo>
                    <a:pt x="11867316" y="114299"/>
                  </a:lnTo>
                  <a:close/>
                </a:path>
                <a:path w="15182850" h="11303000">
                  <a:moveTo>
                    <a:pt x="12135979" y="165099"/>
                  </a:moveTo>
                  <a:lnTo>
                    <a:pt x="10566645" y="165099"/>
                  </a:lnTo>
                  <a:lnTo>
                    <a:pt x="10761300" y="114299"/>
                  </a:lnTo>
                  <a:lnTo>
                    <a:pt x="11912704" y="114299"/>
                  </a:lnTo>
                  <a:lnTo>
                    <a:pt x="12002753" y="139699"/>
                  </a:lnTo>
                  <a:lnTo>
                    <a:pt x="12047410" y="139699"/>
                  </a:lnTo>
                  <a:lnTo>
                    <a:pt x="12135979" y="165099"/>
                  </a:lnTo>
                  <a:close/>
                </a:path>
                <a:path w="15182850" h="11303000">
                  <a:moveTo>
                    <a:pt x="15079798" y="3797299"/>
                  </a:moveTo>
                  <a:lnTo>
                    <a:pt x="4788504" y="3797299"/>
                  </a:lnTo>
                  <a:lnTo>
                    <a:pt x="4835100" y="3784599"/>
                  </a:lnTo>
                  <a:lnTo>
                    <a:pt x="4927786" y="3784599"/>
                  </a:lnTo>
                  <a:lnTo>
                    <a:pt x="4973870" y="3771899"/>
                  </a:lnTo>
                  <a:lnTo>
                    <a:pt x="5019775" y="3771899"/>
                  </a:lnTo>
                  <a:lnTo>
                    <a:pt x="5063473" y="3759199"/>
                  </a:lnTo>
                  <a:lnTo>
                    <a:pt x="5107446" y="3759199"/>
                  </a:lnTo>
                  <a:lnTo>
                    <a:pt x="5467305" y="3657599"/>
                  </a:lnTo>
                  <a:lnTo>
                    <a:pt x="5513074" y="3632199"/>
                  </a:lnTo>
                  <a:lnTo>
                    <a:pt x="5604970" y="3606799"/>
                  </a:lnTo>
                  <a:lnTo>
                    <a:pt x="5697247" y="3555999"/>
                  </a:lnTo>
                  <a:lnTo>
                    <a:pt x="5743491" y="3543299"/>
                  </a:lnTo>
                  <a:lnTo>
                    <a:pt x="5836115" y="3492499"/>
                  </a:lnTo>
                  <a:lnTo>
                    <a:pt x="5882465" y="3479799"/>
                  </a:lnTo>
                  <a:lnTo>
                    <a:pt x="6206238" y="3301999"/>
                  </a:lnTo>
                  <a:lnTo>
                    <a:pt x="6252215" y="3263899"/>
                  </a:lnTo>
                  <a:lnTo>
                    <a:pt x="6434838" y="3162299"/>
                  </a:lnTo>
                  <a:lnTo>
                    <a:pt x="6480098" y="3124199"/>
                  </a:lnTo>
                  <a:lnTo>
                    <a:pt x="6570037" y="3073399"/>
                  </a:lnTo>
                  <a:lnTo>
                    <a:pt x="6614687" y="3035299"/>
                  </a:lnTo>
                  <a:lnTo>
                    <a:pt x="6703273" y="2984499"/>
                  </a:lnTo>
                  <a:lnTo>
                    <a:pt x="6747179" y="2946399"/>
                  </a:lnTo>
                  <a:lnTo>
                    <a:pt x="6790807" y="2920999"/>
                  </a:lnTo>
                  <a:lnTo>
                    <a:pt x="6834142" y="2882899"/>
                  </a:lnTo>
                  <a:lnTo>
                    <a:pt x="6919875" y="2832099"/>
                  </a:lnTo>
                  <a:lnTo>
                    <a:pt x="6962243" y="2793999"/>
                  </a:lnTo>
                  <a:lnTo>
                    <a:pt x="7004258" y="2768599"/>
                  </a:lnTo>
                  <a:lnTo>
                    <a:pt x="7045906" y="2730499"/>
                  </a:lnTo>
                  <a:lnTo>
                    <a:pt x="7087172" y="2705099"/>
                  </a:lnTo>
                  <a:lnTo>
                    <a:pt x="7128040" y="2666999"/>
                  </a:lnTo>
                  <a:lnTo>
                    <a:pt x="7208526" y="2616199"/>
                  </a:lnTo>
                  <a:lnTo>
                    <a:pt x="7248114" y="2578099"/>
                  </a:lnTo>
                  <a:lnTo>
                    <a:pt x="7325904" y="2527299"/>
                  </a:lnTo>
                  <a:lnTo>
                    <a:pt x="7364076" y="2489199"/>
                  </a:lnTo>
                  <a:lnTo>
                    <a:pt x="7438901" y="2438399"/>
                  </a:lnTo>
                  <a:lnTo>
                    <a:pt x="7475524" y="2400299"/>
                  </a:lnTo>
                  <a:lnTo>
                    <a:pt x="7511601" y="2374899"/>
                  </a:lnTo>
                  <a:lnTo>
                    <a:pt x="7547116" y="2349499"/>
                  </a:lnTo>
                  <a:lnTo>
                    <a:pt x="7616404" y="2298699"/>
                  </a:lnTo>
                  <a:lnTo>
                    <a:pt x="7650146" y="2273299"/>
                  </a:lnTo>
                  <a:lnTo>
                    <a:pt x="7686973" y="2235199"/>
                  </a:lnTo>
                  <a:lnTo>
                    <a:pt x="7760261" y="2184399"/>
                  </a:lnTo>
                  <a:lnTo>
                    <a:pt x="7796738" y="2146299"/>
                  </a:lnTo>
                  <a:lnTo>
                    <a:pt x="7833114" y="2120899"/>
                  </a:lnTo>
                  <a:lnTo>
                    <a:pt x="7869394" y="2082799"/>
                  </a:lnTo>
                  <a:lnTo>
                    <a:pt x="7905588" y="2057399"/>
                  </a:lnTo>
                  <a:lnTo>
                    <a:pt x="7941703" y="2019299"/>
                  </a:lnTo>
                  <a:lnTo>
                    <a:pt x="7977745" y="1993899"/>
                  </a:lnTo>
                  <a:lnTo>
                    <a:pt x="8013722" y="1955799"/>
                  </a:lnTo>
                  <a:lnTo>
                    <a:pt x="8049642" y="1930399"/>
                  </a:lnTo>
                  <a:lnTo>
                    <a:pt x="8085512" y="1892299"/>
                  </a:lnTo>
                  <a:lnTo>
                    <a:pt x="8121339" y="1866899"/>
                  </a:lnTo>
                  <a:lnTo>
                    <a:pt x="8157131" y="1828799"/>
                  </a:lnTo>
                  <a:lnTo>
                    <a:pt x="8192895" y="1803399"/>
                  </a:lnTo>
                  <a:lnTo>
                    <a:pt x="8264368" y="1727199"/>
                  </a:lnTo>
                  <a:lnTo>
                    <a:pt x="8300092" y="1701799"/>
                  </a:lnTo>
                  <a:lnTo>
                    <a:pt x="8371553" y="1625599"/>
                  </a:lnTo>
                  <a:lnTo>
                    <a:pt x="8514729" y="1498599"/>
                  </a:lnTo>
                  <a:lnTo>
                    <a:pt x="8550620" y="1460499"/>
                  </a:lnTo>
                  <a:lnTo>
                    <a:pt x="8586563" y="1435099"/>
                  </a:lnTo>
                  <a:lnTo>
                    <a:pt x="8658639" y="1358899"/>
                  </a:lnTo>
                  <a:lnTo>
                    <a:pt x="8694787" y="1333499"/>
                  </a:lnTo>
                  <a:lnTo>
                    <a:pt x="8767337" y="1257299"/>
                  </a:lnTo>
                  <a:lnTo>
                    <a:pt x="8803755" y="1231899"/>
                  </a:lnTo>
                  <a:lnTo>
                    <a:pt x="8840277" y="1193799"/>
                  </a:lnTo>
                  <a:lnTo>
                    <a:pt x="8876912" y="1168399"/>
                  </a:lnTo>
                  <a:lnTo>
                    <a:pt x="8950548" y="1092199"/>
                  </a:lnTo>
                  <a:lnTo>
                    <a:pt x="8987564" y="1066799"/>
                  </a:lnTo>
                  <a:lnTo>
                    <a:pt x="9024722" y="1028699"/>
                  </a:lnTo>
                  <a:lnTo>
                    <a:pt x="9062029" y="1003299"/>
                  </a:lnTo>
                  <a:lnTo>
                    <a:pt x="9099492" y="965199"/>
                  </a:lnTo>
                  <a:lnTo>
                    <a:pt x="9137119" y="939799"/>
                  </a:lnTo>
                  <a:lnTo>
                    <a:pt x="9174917" y="901699"/>
                  </a:lnTo>
                  <a:lnTo>
                    <a:pt x="9251058" y="850899"/>
                  </a:lnTo>
                  <a:lnTo>
                    <a:pt x="9289414" y="812799"/>
                  </a:lnTo>
                  <a:lnTo>
                    <a:pt x="9366737" y="761999"/>
                  </a:lnTo>
                  <a:lnTo>
                    <a:pt x="9405718" y="723899"/>
                  </a:lnTo>
                  <a:lnTo>
                    <a:pt x="9604115" y="596899"/>
                  </a:lnTo>
                  <a:lnTo>
                    <a:pt x="9644545" y="558799"/>
                  </a:lnTo>
                  <a:lnTo>
                    <a:pt x="9726212" y="507999"/>
                  </a:lnTo>
                  <a:lnTo>
                    <a:pt x="9767465" y="495299"/>
                  </a:lnTo>
                  <a:lnTo>
                    <a:pt x="9935444" y="393699"/>
                  </a:lnTo>
                  <a:lnTo>
                    <a:pt x="9978218" y="380999"/>
                  </a:lnTo>
                  <a:lnTo>
                    <a:pt x="10064751" y="330199"/>
                  </a:lnTo>
                  <a:lnTo>
                    <a:pt x="10108525" y="317499"/>
                  </a:lnTo>
                  <a:lnTo>
                    <a:pt x="10152648" y="292099"/>
                  </a:lnTo>
                  <a:lnTo>
                    <a:pt x="10197126" y="279399"/>
                  </a:lnTo>
                  <a:lnTo>
                    <a:pt x="10241968" y="253999"/>
                  </a:lnTo>
                  <a:lnTo>
                    <a:pt x="10425112" y="203199"/>
                  </a:lnTo>
                  <a:lnTo>
                    <a:pt x="10471880" y="177799"/>
                  </a:lnTo>
                  <a:lnTo>
                    <a:pt x="10519055" y="165099"/>
                  </a:lnTo>
                  <a:lnTo>
                    <a:pt x="12179888" y="165099"/>
                  </a:lnTo>
                  <a:lnTo>
                    <a:pt x="12521912" y="266699"/>
                  </a:lnTo>
                  <a:lnTo>
                    <a:pt x="12563483" y="292099"/>
                  </a:lnTo>
                  <a:lnTo>
                    <a:pt x="12686575" y="330199"/>
                  </a:lnTo>
                  <a:lnTo>
                    <a:pt x="12727060" y="355599"/>
                  </a:lnTo>
                  <a:lnTo>
                    <a:pt x="12767270" y="368299"/>
                  </a:lnTo>
                  <a:lnTo>
                    <a:pt x="12807202" y="393699"/>
                  </a:lnTo>
                  <a:lnTo>
                    <a:pt x="12846854" y="406399"/>
                  </a:lnTo>
                  <a:lnTo>
                    <a:pt x="12886226" y="431799"/>
                  </a:lnTo>
                  <a:lnTo>
                    <a:pt x="12925315" y="444499"/>
                  </a:lnTo>
                  <a:lnTo>
                    <a:pt x="12964119" y="469899"/>
                  </a:lnTo>
                  <a:lnTo>
                    <a:pt x="13002637" y="482599"/>
                  </a:lnTo>
                  <a:lnTo>
                    <a:pt x="13078806" y="533399"/>
                  </a:lnTo>
                  <a:lnTo>
                    <a:pt x="13116454" y="546099"/>
                  </a:lnTo>
                  <a:lnTo>
                    <a:pt x="13227631" y="622299"/>
                  </a:lnTo>
                  <a:lnTo>
                    <a:pt x="13264095" y="634999"/>
                  </a:lnTo>
                  <a:lnTo>
                    <a:pt x="13371677" y="711199"/>
                  </a:lnTo>
                  <a:lnTo>
                    <a:pt x="13476507" y="787399"/>
                  </a:lnTo>
                  <a:lnTo>
                    <a:pt x="13510830" y="812799"/>
                  </a:lnTo>
                  <a:lnTo>
                    <a:pt x="13544841" y="850899"/>
                  </a:lnTo>
                  <a:lnTo>
                    <a:pt x="13611916" y="901699"/>
                  </a:lnTo>
                  <a:lnTo>
                    <a:pt x="13677719" y="952499"/>
                  </a:lnTo>
                  <a:lnTo>
                    <a:pt x="13710139" y="990599"/>
                  </a:lnTo>
                  <a:lnTo>
                    <a:pt x="13774006" y="1041399"/>
                  </a:lnTo>
                  <a:lnTo>
                    <a:pt x="13805450" y="1079499"/>
                  </a:lnTo>
                  <a:lnTo>
                    <a:pt x="13836565" y="1104899"/>
                  </a:lnTo>
                  <a:lnTo>
                    <a:pt x="13867350" y="1142999"/>
                  </a:lnTo>
                  <a:lnTo>
                    <a:pt x="13927921" y="1193799"/>
                  </a:lnTo>
                  <a:lnTo>
                    <a:pt x="13957704" y="1231899"/>
                  </a:lnTo>
                  <a:lnTo>
                    <a:pt x="13987149" y="1269999"/>
                  </a:lnTo>
                  <a:lnTo>
                    <a:pt x="14016255" y="1295399"/>
                  </a:lnTo>
                  <a:lnTo>
                    <a:pt x="14045019" y="1333499"/>
                  </a:lnTo>
                  <a:lnTo>
                    <a:pt x="14073441" y="1358899"/>
                  </a:lnTo>
                  <a:lnTo>
                    <a:pt x="14101518" y="1396999"/>
                  </a:lnTo>
                  <a:lnTo>
                    <a:pt x="14129248" y="1435099"/>
                  </a:lnTo>
                  <a:lnTo>
                    <a:pt x="14156631" y="1460499"/>
                  </a:lnTo>
                  <a:lnTo>
                    <a:pt x="14183663" y="1498599"/>
                  </a:lnTo>
                  <a:lnTo>
                    <a:pt x="14210344" y="1536699"/>
                  </a:lnTo>
                  <a:lnTo>
                    <a:pt x="14236671" y="1574799"/>
                  </a:lnTo>
                  <a:lnTo>
                    <a:pt x="14262643" y="1600199"/>
                  </a:lnTo>
                  <a:lnTo>
                    <a:pt x="14288258" y="1638299"/>
                  </a:lnTo>
                  <a:lnTo>
                    <a:pt x="14313514" y="1676399"/>
                  </a:lnTo>
                  <a:lnTo>
                    <a:pt x="14338410" y="1714499"/>
                  </a:lnTo>
                  <a:lnTo>
                    <a:pt x="14362943" y="1752599"/>
                  </a:lnTo>
                  <a:lnTo>
                    <a:pt x="14387112" y="1790699"/>
                  </a:lnTo>
                  <a:lnTo>
                    <a:pt x="14410915" y="1828799"/>
                  </a:lnTo>
                  <a:lnTo>
                    <a:pt x="14434351" y="1866899"/>
                  </a:lnTo>
                  <a:lnTo>
                    <a:pt x="14457417" y="1904999"/>
                  </a:lnTo>
                  <a:lnTo>
                    <a:pt x="14480112" y="1943099"/>
                  </a:lnTo>
                  <a:lnTo>
                    <a:pt x="14502434" y="1981199"/>
                  </a:lnTo>
                  <a:lnTo>
                    <a:pt x="14524381" y="2019299"/>
                  </a:lnTo>
                  <a:lnTo>
                    <a:pt x="14545952" y="2057399"/>
                  </a:lnTo>
                  <a:lnTo>
                    <a:pt x="14567145" y="2095499"/>
                  </a:lnTo>
                  <a:lnTo>
                    <a:pt x="14587958" y="2133599"/>
                  </a:lnTo>
                  <a:lnTo>
                    <a:pt x="14608389" y="2171699"/>
                  </a:lnTo>
                  <a:lnTo>
                    <a:pt x="14628436" y="2209799"/>
                  </a:lnTo>
                  <a:lnTo>
                    <a:pt x="14648098" y="2260599"/>
                  </a:lnTo>
                  <a:lnTo>
                    <a:pt x="14667373" y="2298699"/>
                  </a:lnTo>
                  <a:lnTo>
                    <a:pt x="14686259" y="2336799"/>
                  </a:lnTo>
                  <a:lnTo>
                    <a:pt x="14704755" y="2374899"/>
                  </a:lnTo>
                  <a:lnTo>
                    <a:pt x="14722858" y="2425699"/>
                  </a:lnTo>
                  <a:lnTo>
                    <a:pt x="14740567" y="2463799"/>
                  </a:lnTo>
                  <a:lnTo>
                    <a:pt x="14757880" y="2501899"/>
                  </a:lnTo>
                  <a:lnTo>
                    <a:pt x="14774795" y="2539999"/>
                  </a:lnTo>
                  <a:lnTo>
                    <a:pt x="14791311" y="2590799"/>
                  </a:lnTo>
                  <a:lnTo>
                    <a:pt x="14807426" y="2628899"/>
                  </a:lnTo>
                  <a:lnTo>
                    <a:pt x="14823138" y="2666999"/>
                  </a:lnTo>
                  <a:lnTo>
                    <a:pt x="14838445" y="2717799"/>
                  </a:lnTo>
                  <a:lnTo>
                    <a:pt x="14853346" y="2755899"/>
                  </a:lnTo>
                  <a:lnTo>
                    <a:pt x="14867838" y="2806699"/>
                  </a:lnTo>
                  <a:lnTo>
                    <a:pt x="14881920" y="2844799"/>
                  </a:lnTo>
                  <a:lnTo>
                    <a:pt x="14895591" y="2895599"/>
                  </a:lnTo>
                  <a:lnTo>
                    <a:pt x="14908848" y="2933699"/>
                  </a:lnTo>
                  <a:lnTo>
                    <a:pt x="14921689" y="2971799"/>
                  </a:lnTo>
                  <a:lnTo>
                    <a:pt x="14934114" y="3022599"/>
                  </a:lnTo>
                  <a:lnTo>
                    <a:pt x="14946119" y="3060699"/>
                  </a:lnTo>
                  <a:lnTo>
                    <a:pt x="14957704" y="3111499"/>
                  </a:lnTo>
                  <a:lnTo>
                    <a:pt x="14968867" y="3149599"/>
                  </a:lnTo>
                  <a:lnTo>
                    <a:pt x="14979605" y="3200399"/>
                  </a:lnTo>
                  <a:lnTo>
                    <a:pt x="14989917" y="3238499"/>
                  </a:lnTo>
                  <a:lnTo>
                    <a:pt x="14999802" y="3289299"/>
                  </a:lnTo>
                  <a:lnTo>
                    <a:pt x="15009257" y="3340099"/>
                  </a:lnTo>
                  <a:lnTo>
                    <a:pt x="15018281" y="3378199"/>
                  </a:lnTo>
                  <a:lnTo>
                    <a:pt x="15026872" y="3428999"/>
                  </a:lnTo>
                  <a:lnTo>
                    <a:pt x="15035028" y="3467099"/>
                  </a:lnTo>
                  <a:lnTo>
                    <a:pt x="15042747" y="3517899"/>
                  </a:lnTo>
                  <a:lnTo>
                    <a:pt x="15050029" y="3568699"/>
                  </a:lnTo>
                  <a:lnTo>
                    <a:pt x="15056870" y="3606799"/>
                  </a:lnTo>
                  <a:lnTo>
                    <a:pt x="15063269" y="3657599"/>
                  </a:lnTo>
                  <a:lnTo>
                    <a:pt x="15069225" y="3708399"/>
                  </a:lnTo>
                  <a:lnTo>
                    <a:pt x="15074735" y="3746499"/>
                  </a:lnTo>
                  <a:lnTo>
                    <a:pt x="15079798" y="3797299"/>
                  </a:lnTo>
                  <a:close/>
                </a:path>
                <a:path w="15182850" h="11303000">
                  <a:moveTo>
                    <a:pt x="3736177" y="2387599"/>
                  </a:moveTo>
                  <a:lnTo>
                    <a:pt x="2946946" y="2387599"/>
                  </a:lnTo>
                  <a:lnTo>
                    <a:pt x="2819095" y="2349499"/>
                  </a:lnTo>
                  <a:lnTo>
                    <a:pt x="3925522" y="2349499"/>
                  </a:lnTo>
                  <a:lnTo>
                    <a:pt x="3830785" y="2374899"/>
                  </a:lnTo>
                  <a:lnTo>
                    <a:pt x="3783462" y="2374899"/>
                  </a:lnTo>
                  <a:lnTo>
                    <a:pt x="3736177" y="2387599"/>
                  </a:lnTo>
                  <a:close/>
                </a:path>
                <a:path w="15182850" h="11303000">
                  <a:moveTo>
                    <a:pt x="3641745" y="2400299"/>
                  </a:moveTo>
                  <a:lnTo>
                    <a:pt x="3034624" y="2400299"/>
                  </a:lnTo>
                  <a:lnTo>
                    <a:pt x="2990545" y="2387599"/>
                  </a:lnTo>
                  <a:lnTo>
                    <a:pt x="3688936" y="2387599"/>
                  </a:lnTo>
                  <a:lnTo>
                    <a:pt x="3641745" y="2400299"/>
                  </a:lnTo>
                  <a:close/>
                </a:path>
                <a:path w="15182850" h="11303000">
                  <a:moveTo>
                    <a:pt x="3500532" y="2412999"/>
                  </a:moveTo>
                  <a:lnTo>
                    <a:pt x="3169687" y="2412999"/>
                  </a:lnTo>
                  <a:lnTo>
                    <a:pt x="3124201" y="2400299"/>
                  </a:lnTo>
                  <a:lnTo>
                    <a:pt x="3547537" y="2400299"/>
                  </a:lnTo>
                  <a:lnTo>
                    <a:pt x="3500532" y="2412999"/>
                  </a:lnTo>
                  <a:close/>
                </a:path>
                <a:path w="15182850" h="11303000">
                  <a:moveTo>
                    <a:pt x="1248971" y="3301999"/>
                  </a:moveTo>
                  <a:lnTo>
                    <a:pt x="1104723" y="3301999"/>
                  </a:lnTo>
                  <a:lnTo>
                    <a:pt x="1152681" y="3289299"/>
                  </a:lnTo>
                  <a:lnTo>
                    <a:pt x="1200765" y="3289299"/>
                  </a:lnTo>
                  <a:lnTo>
                    <a:pt x="1248971" y="3301999"/>
                  </a:lnTo>
                  <a:close/>
                </a:path>
                <a:path w="15182850" h="11303000">
                  <a:moveTo>
                    <a:pt x="1491705" y="3314699"/>
                  </a:moveTo>
                  <a:lnTo>
                    <a:pt x="761493" y="3314699"/>
                  </a:lnTo>
                  <a:lnTo>
                    <a:pt x="810776" y="3301999"/>
                  </a:lnTo>
                  <a:lnTo>
                    <a:pt x="1442944" y="3301999"/>
                  </a:lnTo>
                  <a:lnTo>
                    <a:pt x="1491705" y="3314699"/>
                  </a:lnTo>
                  <a:close/>
                </a:path>
                <a:path w="15182850" h="11303000">
                  <a:moveTo>
                    <a:pt x="1638565" y="3327399"/>
                  </a:moveTo>
                  <a:lnTo>
                    <a:pt x="613617" y="3327399"/>
                  </a:lnTo>
                  <a:lnTo>
                    <a:pt x="662908" y="3314699"/>
                  </a:lnTo>
                  <a:lnTo>
                    <a:pt x="1589519" y="3314699"/>
                  </a:lnTo>
                  <a:lnTo>
                    <a:pt x="1638565" y="3327399"/>
                  </a:lnTo>
                  <a:close/>
                </a:path>
                <a:path w="15182850" h="11303000">
                  <a:moveTo>
                    <a:pt x="1736915" y="3340099"/>
                  </a:moveTo>
                  <a:lnTo>
                    <a:pt x="465807" y="3340099"/>
                  </a:lnTo>
                  <a:lnTo>
                    <a:pt x="515061" y="3327399"/>
                  </a:lnTo>
                  <a:lnTo>
                    <a:pt x="1687698" y="3327399"/>
                  </a:lnTo>
                  <a:lnTo>
                    <a:pt x="1736915" y="3340099"/>
                  </a:lnTo>
                  <a:close/>
                </a:path>
                <a:path w="15182850" h="11303000">
                  <a:moveTo>
                    <a:pt x="1835583" y="3352799"/>
                  </a:moveTo>
                  <a:lnTo>
                    <a:pt x="367372" y="3352799"/>
                  </a:lnTo>
                  <a:lnTo>
                    <a:pt x="416576" y="3340099"/>
                  </a:lnTo>
                  <a:lnTo>
                    <a:pt x="1786211" y="3340099"/>
                  </a:lnTo>
                  <a:lnTo>
                    <a:pt x="1835583" y="3352799"/>
                  </a:lnTo>
                  <a:close/>
                </a:path>
                <a:path w="15182850" h="11303000">
                  <a:moveTo>
                    <a:pt x="1934539" y="3365499"/>
                  </a:moveTo>
                  <a:lnTo>
                    <a:pt x="269069" y="3365499"/>
                  </a:lnTo>
                  <a:lnTo>
                    <a:pt x="318202" y="3352799"/>
                  </a:lnTo>
                  <a:lnTo>
                    <a:pt x="1885027" y="3352799"/>
                  </a:lnTo>
                  <a:lnTo>
                    <a:pt x="1934539" y="3365499"/>
                  </a:lnTo>
                  <a:close/>
                </a:path>
                <a:path w="15182850" h="11303000">
                  <a:moveTo>
                    <a:pt x="2083441" y="3390899"/>
                  </a:moveTo>
                  <a:lnTo>
                    <a:pt x="121948" y="3390899"/>
                  </a:lnTo>
                  <a:lnTo>
                    <a:pt x="219979" y="3365499"/>
                  </a:lnTo>
                  <a:lnTo>
                    <a:pt x="1984114" y="3365499"/>
                  </a:lnTo>
                  <a:lnTo>
                    <a:pt x="2083441" y="3390899"/>
                  </a:lnTo>
                  <a:close/>
                </a:path>
                <a:path w="15182850" h="11303000">
                  <a:moveTo>
                    <a:pt x="10569909" y="11302999"/>
                  </a:moveTo>
                  <a:lnTo>
                    <a:pt x="0" y="11302999"/>
                  </a:lnTo>
                  <a:lnTo>
                    <a:pt x="0" y="3403599"/>
                  </a:lnTo>
                  <a:lnTo>
                    <a:pt x="24150" y="3403599"/>
                  </a:lnTo>
                  <a:lnTo>
                    <a:pt x="73017" y="3390899"/>
                  </a:lnTo>
                  <a:lnTo>
                    <a:pt x="2133185" y="3390899"/>
                  </a:lnTo>
                  <a:lnTo>
                    <a:pt x="2282690" y="3428999"/>
                  </a:lnTo>
                  <a:lnTo>
                    <a:pt x="2332603" y="3428999"/>
                  </a:lnTo>
                  <a:lnTo>
                    <a:pt x="2532544" y="3479799"/>
                  </a:lnTo>
                  <a:lnTo>
                    <a:pt x="2582582" y="3479799"/>
                  </a:lnTo>
                  <a:lnTo>
                    <a:pt x="2782824" y="3530599"/>
                  </a:lnTo>
                  <a:lnTo>
                    <a:pt x="2983025" y="3568699"/>
                  </a:lnTo>
                  <a:lnTo>
                    <a:pt x="3182936" y="3619499"/>
                  </a:lnTo>
                  <a:lnTo>
                    <a:pt x="3232839" y="3619499"/>
                  </a:lnTo>
                  <a:lnTo>
                    <a:pt x="3432035" y="3670299"/>
                  </a:lnTo>
                  <a:lnTo>
                    <a:pt x="3481710" y="3670299"/>
                  </a:lnTo>
                  <a:lnTo>
                    <a:pt x="3630377" y="3708399"/>
                  </a:lnTo>
                  <a:lnTo>
                    <a:pt x="3679800" y="3708399"/>
                  </a:lnTo>
                  <a:lnTo>
                    <a:pt x="3778424" y="3733799"/>
                  </a:lnTo>
                  <a:lnTo>
                    <a:pt x="3827616" y="3733799"/>
                  </a:lnTo>
                  <a:lnTo>
                    <a:pt x="3876724" y="3746499"/>
                  </a:lnTo>
                  <a:lnTo>
                    <a:pt x="3925744" y="3746499"/>
                  </a:lnTo>
                  <a:lnTo>
                    <a:pt x="3974671" y="3759199"/>
                  </a:lnTo>
                  <a:lnTo>
                    <a:pt x="4023502" y="3759199"/>
                  </a:lnTo>
                  <a:lnTo>
                    <a:pt x="4072232" y="3771899"/>
                  </a:lnTo>
                  <a:lnTo>
                    <a:pt x="4120859" y="3771899"/>
                  </a:lnTo>
                  <a:lnTo>
                    <a:pt x="4169377" y="3784599"/>
                  </a:lnTo>
                  <a:lnTo>
                    <a:pt x="4314245" y="3784599"/>
                  </a:lnTo>
                  <a:lnTo>
                    <a:pt x="4362292" y="3797299"/>
                  </a:lnTo>
                  <a:lnTo>
                    <a:pt x="15079798" y="3797299"/>
                  </a:lnTo>
                  <a:lnTo>
                    <a:pt x="15084413" y="3848099"/>
                  </a:lnTo>
                  <a:lnTo>
                    <a:pt x="15088576" y="3886199"/>
                  </a:lnTo>
                  <a:lnTo>
                    <a:pt x="15092287" y="3936999"/>
                  </a:lnTo>
                  <a:lnTo>
                    <a:pt x="15095210" y="3975099"/>
                  </a:lnTo>
                  <a:lnTo>
                    <a:pt x="15097813" y="4025899"/>
                  </a:lnTo>
                  <a:lnTo>
                    <a:pt x="15100096" y="4063999"/>
                  </a:lnTo>
                  <a:lnTo>
                    <a:pt x="15102053" y="4102099"/>
                  </a:lnTo>
                  <a:lnTo>
                    <a:pt x="15103684" y="4152899"/>
                  </a:lnTo>
                  <a:lnTo>
                    <a:pt x="15104984" y="4190999"/>
                  </a:lnTo>
                  <a:lnTo>
                    <a:pt x="15105951" y="4241799"/>
                  </a:lnTo>
                  <a:lnTo>
                    <a:pt x="15106582" y="4279899"/>
                  </a:lnTo>
                  <a:lnTo>
                    <a:pt x="15106873" y="4330699"/>
                  </a:lnTo>
                  <a:lnTo>
                    <a:pt x="15106823" y="4381499"/>
                  </a:lnTo>
                  <a:lnTo>
                    <a:pt x="15106427" y="4419599"/>
                  </a:lnTo>
                  <a:lnTo>
                    <a:pt x="15105684" y="4470399"/>
                  </a:lnTo>
                  <a:lnTo>
                    <a:pt x="15104590" y="4521199"/>
                  </a:lnTo>
                  <a:lnTo>
                    <a:pt x="15103141" y="4571999"/>
                  </a:lnTo>
                  <a:lnTo>
                    <a:pt x="15101336" y="4610099"/>
                  </a:lnTo>
                  <a:lnTo>
                    <a:pt x="15099172" y="4660899"/>
                  </a:lnTo>
                  <a:lnTo>
                    <a:pt x="15096644" y="4711699"/>
                  </a:lnTo>
                  <a:lnTo>
                    <a:pt x="15093751" y="4762499"/>
                  </a:lnTo>
                  <a:lnTo>
                    <a:pt x="15090490" y="4813299"/>
                  </a:lnTo>
                  <a:lnTo>
                    <a:pt x="15086857" y="4864099"/>
                  </a:lnTo>
                  <a:lnTo>
                    <a:pt x="15082850" y="4914899"/>
                  </a:lnTo>
                  <a:lnTo>
                    <a:pt x="15078465" y="4965699"/>
                  </a:lnTo>
                  <a:lnTo>
                    <a:pt x="15073700" y="5003799"/>
                  </a:lnTo>
                  <a:lnTo>
                    <a:pt x="15068551" y="5054599"/>
                  </a:lnTo>
                  <a:lnTo>
                    <a:pt x="15063017" y="5105399"/>
                  </a:lnTo>
                  <a:lnTo>
                    <a:pt x="15057093" y="5156199"/>
                  </a:lnTo>
                  <a:lnTo>
                    <a:pt x="15050778" y="5206999"/>
                  </a:lnTo>
                  <a:lnTo>
                    <a:pt x="15044067" y="5257799"/>
                  </a:lnTo>
                  <a:lnTo>
                    <a:pt x="15036958" y="5308599"/>
                  </a:lnTo>
                  <a:lnTo>
                    <a:pt x="15029449" y="5372099"/>
                  </a:lnTo>
                  <a:lnTo>
                    <a:pt x="15021536" y="5422899"/>
                  </a:lnTo>
                  <a:lnTo>
                    <a:pt x="15013216" y="5473699"/>
                  </a:lnTo>
                  <a:lnTo>
                    <a:pt x="15004486" y="5524499"/>
                  </a:lnTo>
                  <a:lnTo>
                    <a:pt x="14995343" y="5575299"/>
                  </a:lnTo>
                  <a:lnTo>
                    <a:pt x="14985785" y="5626099"/>
                  </a:lnTo>
                  <a:lnTo>
                    <a:pt x="14975809" y="5676899"/>
                  </a:lnTo>
                  <a:lnTo>
                    <a:pt x="14965411" y="5727699"/>
                  </a:lnTo>
                  <a:lnTo>
                    <a:pt x="14954589" y="5778499"/>
                  </a:lnTo>
                  <a:lnTo>
                    <a:pt x="14943339" y="5829299"/>
                  </a:lnTo>
                  <a:lnTo>
                    <a:pt x="14931659" y="5880099"/>
                  </a:lnTo>
                  <a:lnTo>
                    <a:pt x="14919546" y="5930899"/>
                  </a:lnTo>
                  <a:lnTo>
                    <a:pt x="14906996" y="5981699"/>
                  </a:lnTo>
                  <a:lnTo>
                    <a:pt x="14894008" y="6032499"/>
                  </a:lnTo>
                  <a:lnTo>
                    <a:pt x="14880577" y="6083299"/>
                  </a:lnTo>
                  <a:lnTo>
                    <a:pt x="14866702" y="6134099"/>
                  </a:lnTo>
                  <a:lnTo>
                    <a:pt x="14852378" y="6184899"/>
                  </a:lnTo>
                  <a:lnTo>
                    <a:pt x="14837604" y="6235699"/>
                  </a:lnTo>
                  <a:lnTo>
                    <a:pt x="14822376" y="6286499"/>
                  </a:lnTo>
                  <a:lnTo>
                    <a:pt x="14806691" y="6337299"/>
                  </a:lnTo>
                  <a:lnTo>
                    <a:pt x="14790546" y="6375399"/>
                  </a:lnTo>
                  <a:lnTo>
                    <a:pt x="14773939" y="6426199"/>
                  </a:lnTo>
                  <a:lnTo>
                    <a:pt x="14756866" y="6476999"/>
                  </a:lnTo>
                  <a:lnTo>
                    <a:pt x="14739325" y="6527799"/>
                  </a:lnTo>
                  <a:lnTo>
                    <a:pt x="14721312" y="6578599"/>
                  </a:lnTo>
                  <a:lnTo>
                    <a:pt x="14702825" y="6616699"/>
                  </a:lnTo>
                  <a:lnTo>
                    <a:pt x="14683860" y="6667499"/>
                  </a:lnTo>
                  <a:lnTo>
                    <a:pt x="14664416" y="6718299"/>
                  </a:lnTo>
                  <a:lnTo>
                    <a:pt x="14644488" y="6756399"/>
                  </a:lnTo>
                  <a:lnTo>
                    <a:pt x="14624074" y="6807199"/>
                  </a:lnTo>
                  <a:lnTo>
                    <a:pt x="14603171" y="6857999"/>
                  </a:lnTo>
                  <a:lnTo>
                    <a:pt x="14581775" y="6896099"/>
                  </a:lnTo>
                  <a:lnTo>
                    <a:pt x="14559885" y="6946899"/>
                  </a:lnTo>
                  <a:lnTo>
                    <a:pt x="14537497" y="6984999"/>
                  </a:lnTo>
                  <a:lnTo>
                    <a:pt x="14514608" y="7035799"/>
                  </a:lnTo>
                  <a:lnTo>
                    <a:pt x="14491215" y="7073899"/>
                  </a:lnTo>
                  <a:lnTo>
                    <a:pt x="14467316" y="7111999"/>
                  </a:lnTo>
                  <a:lnTo>
                    <a:pt x="14442907" y="7162799"/>
                  </a:lnTo>
                  <a:lnTo>
                    <a:pt x="14417985" y="7200899"/>
                  </a:lnTo>
                  <a:lnTo>
                    <a:pt x="14392548" y="7238999"/>
                  </a:lnTo>
                  <a:lnTo>
                    <a:pt x="14366592" y="7277099"/>
                  </a:lnTo>
                  <a:lnTo>
                    <a:pt x="14340115" y="7315199"/>
                  </a:lnTo>
                  <a:lnTo>
                    <a:pt x="14313113" y="7353299"/>
                  </a:lnTo>
                  <a:lnTo>
                    <a:pt x="14285584" y="7391399"/>
                  </a:lnTo>
                  <a:lnTo>
                    <a:pt x="14257525" y="7429499"/>
                  </a:lnTo>
                  <a:lnTo>
                    <a:pt x="14228933" y="7467599"/>
                  </a:lnTo>
                  <a:lnTo>
                    <a:pt x="14199804" y="7505699"/>
                  </a:lnTo>
                  <a:lnTo>
                    <a:pt x="14170137" y="7543799"/>
                  </a:lnTo>
                  <a:lnTo>
                    <a:pt x="14139927" y="7581899"/>
                  </a:lnTo>
                  <a:lnTo>
                    <a:pt x="14109172" y="7607299"/>
                  </a:lnTo>
                  <a:lnTo>
                    <a:pt x="14077870" y="7645399"/>
                  </a:lnTo>
                  <a:lnTo>
                    <a:pt x="14046017" y="7670799"/>
                  </a:lnTo>
                  <a:lnTo>
                    <a:pt x="14013610" y="7708899"/>
                  </a:lnTo>
                  <a:lnTo>
                    <a:pt x="13980646" y="7734299"/>
                  </a:lnTo>
                  <a:lnTo>
                    <a:pt x="13947122" y="7759699"/>
                  </a:lnTo>
                  <a:lnTo>
                    <a:pt x="13911470" y="7797799"/>
                  </a:lnTo>
                  <a:lnTo>
                    <a:pt x="13838823" y="7848599"/>
                  </a:lnTo>
                  <a:lnTo>
                    <a:pt x="13801862" y="7886699"/>
                  </a:lnTo>
                  <a:lnTo>
                    <a:pt x="13688639" y="7962899"/>
                  </a:lnTo>
                  <a:lnTo>
                    <a:pt x="13572268" y="8039099"/>
                  </a:lnTo>
                  <a:lnTo>
                    <a:pt x="13532859" y="8051799"/>
                  </a:lnTo>
                  <a:lnTo>
                    <a:pt x="13413018" y="8127999"/>
                  </a:lnTo>
                  <a:lnTo>
                    <a:pt x="13372591" y="8140699"/>
                  </a:lnTo>
                  <a:lnTo>
                    <a:pt x="13291120" y="8191499"/>
                  </a:lnTo>
                  <a:lnTo>
                    <a:pt x="13250111" y="8204199"/>
                  </a:lnTo>
                  <a:lnTo>
                    <a:pt x="13208943" y="8229599"/>
                  </a:lnTo>
                  <a:lnTo>
                    <a:pt x="13167632" y="8242299"/>
                  </a:lnTo>
                  <a:lnTo>
                    <a:pt x="13126197" y="8267699"/>
                  </a:lnTo>
                  <a:lnTo>
                    <a:pt x="13084654" y="8280399"/>
                  </a:lnTo>
                  <a:lnTo>
                    <a:pt x="13043022" y="8305799"/>
                  </a:lnTo>
                  <a:lnTo>
                    <a:pt x="13001316" y="8318499"/>
                  </a:lnTo>
                  <a:lnTo>
                    <a:pt x="12959555" y="8343899"/>
                  </a:lnTo>
                  <a:lnTo>
                    <a:pt x="12917756" y="8356599"/>
                  </a:lnTo>
                  <a:lnTo>
                    <a:pt x="12792302" y="8420099"/>
                  </a:lnTo>
                  <a:lnTo>
                    <a:pt x="12750523" y="8432799"/>
                  </a:lnTo>
                  <a:lnTo>
                    <a:pt x="12708792" y="8458199"/>
                  </a:lnTo>
                  <a:lnTo>
                    <a:pt x="12667128" y="8470899"/>
                  </a:lnTo>
                  <a:lnTo>
                    <a:pt x="12625546" y="8496299"/>
                  </a:lnTo>
                  <a:lnTo>
                    <a:pt x="12584064" y="8508999"/>
                  </a:lnTo>
                  <a:lnTo>
                    <a:pt x="12542700" y="8534399"/>
                  </a:lnTo>
                  <a:lnTo>
                    <a:pt x="12501471" y="8547099"/>
                  </a:lnTo>
                  <a:lnTo>
                    <a:pt x="12460394" y="8572499"/>
                  </a:lnTo>
                  <a:lnTo>
                    <a:pt x="12419486" y="8585199"/>
                  </a:lnTo>
                  <a:lnTo>
                    <a:pt x="12378765" y="8610599"/>
                  </a:lnTo>
                  <a:lnTo>
                    <a:pt x="12338249" y="8623299"/>
                  </a:lnTo>
                  <a:lnTo>
                    <a:pt x="12218097" y="8699499"/>
                  </a:lnTo>
                  <a:lnTo>
                    <a:pt x="12178570" y="8712199"/>
                  </a:lnTo>
                  <a:lnTo>
                    <a:pt x="12061802" y="8788399"/>
                  </a:lnTo>
                  <a:lnTo>
                    <a:pt x="11948117" y="8864599"/>
                  </a:lnTo>
                  <a:lnTo>
                    <a:pt x="11874271" y="8915399"/>
                  </a:lnTo>
                  <a:lnTo>
                    <a:pt x="11802142" y="8966199"/>
                  </a:lnTo>
                  <a:lnTo>
                    <a:pt x="11766764" y="9004299"/>
                  </a:lnTo>
                  <a:lnTo>
                    <a:pt x="11731867" y="9029699"/>
                  </a:lnTo>
                  <a:lnTo>
                    <a:pt x="11697469" y="9067799"/>
                  </a:lnTo>
                  <a:lnTo>
                    <a:pt x="11663586" y="9093199"/>
                  </a:lnTo>
                  <a:lnTo>
                    <a:pt x="11630237" y="9131299"/>
                  </a:lnTo>
                  <a:lnTo>
                    <a:pt x="11597437" y="9156699"/>
                  </a:lnTo>
                  <a:lnTo>
                    <a:pt x="11565205" y="9194799"/>
                  </a:lnTo>
                  <a:lnTo>
                    <a:pt x="11533558" y="9232899"/>
                  </a:lnTo>
                  <a:lnTo>
                    <a:pt x="11502513" y="9270999"/>
                  </a:lnTo>
                  <a:lnTo>
                    <a:pt x="11472088" y="9309099"/>
                  </a:lnTo>
                  <a:lnTo>
                    <a:pt x="11442300" y="9347199"/>
                  </a:lnTo>
                  <a:lnTo>
                    <a:pt x="11413165" y="9385299"/>
                  </a:lnTo>
                  <a:lnTo>
                    <a:pt x="11384703" y="9423399"/>
                  </a:lnTo>
                  <a:lnTo>
                    <a:pt x="11356928" y="9474199"/>
                  </a:lnTo>
                  <a:lnTo>
                    <a:pt x="11329860" y="9512299"/>
                  </a:lnTo>
                  <a:lnTo>
                    <a:pt x="11303516" y="9563099"/>
                  </a:lnTo>
                  <a:lnTo>
                    <a:pt x="11277912" y="9601199"/>
                  </a:lnTo>
                  <a:lnTo>
                    <a:pt x="11254449" y="9651999"/>
                  </a:lnTo>
                  <a:lnTo>
                    <a:pt x="11231347" y="9690099"/>
                  </a:lnTo>
                  <a:lnTo>
                    <a:pt x="11208594" y="9740899"/>
                  </a:lnTo>
                  <a:lnTo>
                    <a:pt x="11186179" y="9791699"/>
                  </a:lnTo>
                  <a:lnTo>
                    <a:pt x="11164092" y="9829799"/>
                  </a:lnTo>
                  <a:lnTo>
                    <a:pt x="11142323" y="9880599"/>
                  </a:lnTo>
                  <a:lnTo>
                    <a:pt x="11120860" y="9918699"/>
                  </a:lnTo>
                  <a:lnTo>
                    <a:pt x="11099692" y="9969499"/>
                  </a:lnTo>
                  <a:lnTo>
                    <a:pt x="11078810" y="10007599"/>
                  </a:lnTo>
                  <a:lnTo>
                    <a:pt x="11058202" y="10058399"/>
                  </a:lnTo>
                  <a:lnTo>
                    <a:pt x="11037857" y="10096499"/>
                  </a:lnTo>
                  <a:lnTo>
                    <a:pt x="11017765" y="10147299"/>
                  </a:lnTo>
                  <a:lnTo>
                    <a:pt x="10997915" y="10198099"/>
                  </a:lnTo>
                  <a:lnTo>
                    <a:pt x="10978296" y="10236199"/>
                  </a:lnTo>
                  <a:lnTo>
                    <a:pt x="10958898" y="10286999"/>
                  </a:lnTo>
                  <a:lnTo>
                    <a:pt x="10939710" y="10325099"/>
                  </a:lnTo>
                  <a:lnTo>
                    <a:pt x="10920721" y="10375899"/>
                  </a:lnTo>
                  <a:lnTo>
                    <a:pt x="10901920" y="10426699"/>
                  </a:lnTo>
                  <a:lnTo>
                    <a:pt x="10883297" y="10464799"/>
                  </a:lnTo>
                  <a:lnTo>
                    <a:pt x="10864841" y="10515599"/>
                  </a:lnTo>
                  <a:lnTo>
                    <a:pt x="10846542" y="10566399"/>
                  </a:lnTo>
                  <a:lnTo>
                    <a:pt x="10828387" y="10604499"/>
                  </a:lnTo>
                  <a:lnTo>
                    <a:pt x="10810368" y="10655299"/>
                  </a:lnTo>
                  <a:lnTo>
                    <a:pt x="10792472" y="10706099"/>
                  </a:lnTo>
                  <a:lnTo>
                    <a:pt x="10774690" y="10744199"/>
                  </a:lnTo>
                  <a:lnTo>
                    <a:pt x="10757011" y="10794999"/>
                  </a:lnTo>
                  <a:lnTo>
                    <a:pt x="10739423" y="10845799"/>
                  </a:lnTo>
                  <a:lnTo>
                    <a:pt x="10721916" y="10883899"/>
                  </a:lnTo>
                  <a:lnTo>
                    <a:pt x="10704480" y="10934699"/>
                  </a:lnTo>
                  <a:lnTo>
                    <a:pt x="10687103" y="10985499"/>
                  </a:lnTo>
                  <a:lnTo>
                    <a:pt x="10669776" y="11023599"/>
                  </a:lnTo>
                  <a:lnTo>
                    <a:pt x="10652487" y="11074399"/>
                  </a:lnTo>
                  <a:lnTo>
                    <a:pt x="10617980" y="11163299"/>
                  </a:lnTo>
                  <a:lnTo>
                    <a:pt x="10569909" y="11302999"/>
                  </a:lnTo>
                  <a:close/>
                </a:path>
                <a:path w="15182850" h="11303000">
                  <a:moveTo>
                    <a:pt x="14313092" y="9207499"/>
                  </a:moveTo>
                  <a:lnTo>
                    <a:pt x="13964966" y="9207499"/>
                  </a:lnTo>
                  <a:lnTo>
                    <a:pt x="14009273" y="9194799"/>
                  </a:lnTo>
                  <a:lnTo>
                    <a:pt x="14270588" y="9194799"/>
                  </a:lnTo>
                  <a:lnTo>
                    <a:pt x="14313092" y="9207499"/>
                  </a:lnTo>
                  <a:close/>
                </a:path>
                <a:path w="15182850" h="11303000">
                  <a:moveTo>
                    <a:pt x="14721596" y="11302999"/>
                  </a:moveTo>
                  <a:lnTo>
                    <a:pt x="12315758" y="11302999"/>
                  </a:lnTo>
                  <a:lnTo>
                    <a:pt x="12311220" y="11290299"/>
                  </a:lnTo>
                  <a:lnTo>
                    <a:pt x="12289365" y="11252199"/>
                  </a:lnTo>
                  <a:lnTo>
                    <a:pt x="12269926" y="11201399"/>
                  </a:lnTo>
                  <a:lnTo>
                    <a:pt x="12252860" y="11163299"/>
                  </a:lnTo>
                  <a:lnTo>
                    <a:pt x="12238125" y="11125199"/>
                  </a:lnTo>
                  <a:lnTo>
                    <a:pt x="12225680" y="11074399"/>
                  </a:lnTo>
                  <a:lnTo>
                    <a:pt x="12215482" y="11036299"/>
                  </a:lnTo>
                  <a:lnTo>
                    <a:pt x="12207490" y="10985499"/>
                  </a:lnTo>
                  <a:lnTo>
                    <a:pt x="12201663" y="10947399"/>
                  </a:lnTo>
                  <a:lnTo>
                    <a:pt x="12197957" y="10896599"/>
                  </a:lnTo>
                  <a:lnTo>
                    <a:pt x="12196332" y="10858499"/>
                  </a:lnTo>
                  <a:lnTo>
                    <a:pt x="12196745" y="10820399"/>
                  </a:lnTo>
                  <a:lnTo>
                    <a:pt x="12199154" y="10769599"/>
                  </a:lnTo>
                  <a:lnTo>
                    <a:pt x="12203518" y="10731499"/>
                  </a:lnTo>
                  <a:lnTo>
                    <a:pt x="12209795" y="10680699"/>
                  </a:lnTo>
                  <a:lnTo>
                    <a:pt x="12217944" y="10642599"/>
                  </a:lnTo>
                  <a:lnTo>
                    <a:pt x="12227921" y="10591799"/>
                  </a:lnTo>
                  <a:lnTo>
                    <a:pt x="12239685" y="10553699"/>
                  </a:lnTo>
                  <a:lnTo>
                    <a:pt x="12253195" y="10502899"/>
                  </a:lnTo>
                  <a:lnTo>
                    <a:pt x="12268408" y="10464799"/>
                  </a:lnTo>
                  <a:lnTo>
                    <a:pt x="12285283" y="10426699"/>
                  </a:lnTo>
                  <a:lnTo>
                    <a:pt x="12303778" y="10375899"/>
                  </a:lnTo>
                  <a:lnTo>
                    <a:pt x="12323851" y="10337799"/>
                  </a:lnTo>
                  <a:lnTo>
                    <a:pt x="12345460" y="10299699"/>
                  </a:lnTo>
                  <a:lnTo>
                    <a:pt x="12368563" y="10248899"/>
                  </a:lnTo>
                  <a:lnTo>
                    <a:pt x="12393118" y="10210799"/>
                  </a:lnTo>
                  <a:lnTo>
                    <a:pt x="12419085" y="10172699"/>
                  </a:lnTo>
                  <a:lnTo>
                    <a:pt x="12446419" y="10134599"/>
                  </a:lnTo>
                  <a:lnTo>
                    <a:pt x="12472459" y="10096499"/>
                  </a:lnTo>
                  <a:lnTo>
                    <a:pt x="12499566" y="10058399"/>
                  </a:lnTo>
                  <a:lnTo>
                    <a:pt x="12527710" y="10020299"/>
                  </a:lnTo>
                  <a:lnTo>
                    <a:pt x="12556860" y="9982199"/>
                  </a:lnTo>
                  <a:lnTo>
                    <a:pt x="12586982" y="9956799"/>
                  </a:lnTo>
                  <a:lnTo>
                    <a:pt x="12618046" y="9918699"/>
                  </a:lnTo>
                  <a:lnTo>
                    <a:pt x="12650021" y="9880599"/>
                  </a:lnTo>
                  <a:lnTo>
                    <a:pt x="12682875" y="9855199"/>
                  </a:lnTo>
                  <a:lnTo>
                    <a:pt x="12716575" y="9817099"/>
                  </a:lnTo>
                  <a:lnTo>
                    <a:pt x="12751091" y="9791699"/>
                  </a:lnTo>
                  <a:lnTo>
                    <a:pt x="12786392" y="9753599"/>
                  </a:lnTo>
                  <a:lnTo>
                    <a:pt x="12822444" y="9728199"/>
                  </a:lnTo>
                  <a:lnTo>
                    <a:pt x="12859218" y="9690099"/>
                  </a:lnTo>
                  <a:lnTo>
                    <a:pt x="12896681" y="9664699"/>
                  </a:lnTo>
                  <a:lnTo>
                    <a:pt x="12934802" y="9639299"/>
                  </a:lnTo>
                  <a:lnTo>
                    <a:pt x="12973549" y="9613899"/>
                  </a:lnTo>
                  <a:lnTo>
                    <a:pt x="13012890" y="9575799"/>
                  </a:lnTo>
                  <a:lnTo>
                    <a:pt x="13093231" y="9524999"/>
                  </a:lnTo>
                  <a:lnTo>
                    <a:pt x="13175572" y="9474199"/>
                  </a:lnTo>
                  <a:lnTo>
                    <a:pt x="13217414" y="9461499"/>
                  </a:lnTo>
                  <a:lnTo>
                    <a:pt x="13345243" y="9385299"/>
                  </a:lnTo>
                  <a:lnTo>
                    <a:pt x="13388516" y="9372599"/>
                  </a:lnTo>
                  <a:lnTo>
                    <a:pt x="13432068" y="9347199"/>
                  </a:lnTo>
                  <a:lnTo>
                    <a:pt x="13519883" y="9321799"/>
                  </a:lnTo>
                  <a:lnTo>
                    <a:pt x="13564083" y="9296399"/>
                  </a:lnTo>
                  <a:lnTo>
                    <a:pt x="13786742" y="9232899"/>
                  </a:lnTo>
                  <a:lnTo>
                    <a:pt x="13831384" y="9232899"/>
                  </a:lnTo>
                  <a:lnTo>
                    <a:pt x="13920528" y="9207499"/>
                  </a:lnTo>
                  <a:lnTo>
                    <a:pt x="14355212" y="9207499"/>
                  </a:lnTo>
                  <a:lnTo>
                    <a:pt x="14396916" y="9220199"/>
                  </a:lnTo>
                  <a:lnTo>
                    <a:pt x="14438174" y="9220199"/>
                  </a:lnTo>
                  <a:lnTo>
                    <a:pt x="14598102" y="9270999"/>
                  </a:lnTo>
                  <a:lnTo>
                    <a:pt x="14636651" y="9283699"/>
                  </a:lnTo>
                  <a:lnTo>
                    <a:pt x="14674564" y="9309099"/>
                  </a:lnTo>
                  <a:lnTo>
                    <a:pt x="14711808" y="9321799"/>
                  </a:lnTo>
                  <a:lnTo>
                    <a:pt x="14748354" y="9347199"/>
                  </a:lnTo>
                  <a:lnTo>
                    <a:pt x="14784168" y="9359899"/>
                  </a:lnTo>
                  <a:lnTo>
                    <a:pt x="14819219" y="9385299"/>
                  </a:lnTo>
                  <a:lnTo>
                    <a:pt x="14853477" y="9410699"/>
                  </a:lnTo>
                  <a:lnTo>
                    <a:pt x="14886908" y="9436099"/>
                  </a:lnTo>
                  <a:lnTo>
                    <a:pt x="14919482" y="9474199"/>
                  </a:lnTo>
                  <a:lnTo>
                    <a:pt x="14953450" y="9499599"/>
                  </a:lnTo>
                  <a:lnTo>
                    <a:pt x="14984835" y="9537699"/>
                  </a:lnTo>
                  <a:lnTo>
                    <a:pt x="15013691" y="9575799"/>
                  </a:lnTo>
                  <a:lnTo>
                    <a:pt x="15040069" y="9613899"/>
                  </a:lnTo>
                  <a:lnTo>
                    <a:pt x="15064024" y="9651999"/>
                  </a:lnTo>
                  <a:lnTo>
                    <a:pt x="15085607" y="9690099"/>
                  </a:lnTo>
                  <a:lnTo>
                    <a:pt x="15104872" y="9740899"/>
                  </a:lnTo>
                  <a:lnTo>
                    <a:pt x="15121870" y="9778999"/>
                  </a:lnTo>
                  <a:lnTo>
                    <a:pt x="15136655" y="9817099"/>
                  </a:lnTo>
                  <a:lnTo>
                    <a:pt x="15149280" y="9867899"/>
                  </a:lnTo>
                  <a:lnTo>
                    <a:pt x="15159796" y="9905999"/>
                  </a:lnTo>
                  <a:lnTo>
                    <a:pt x="15168258" y="9956799"/>
                  </a:lnTo>
                  <a:lnTo>
                    <a:pt x="15174717" y="10007599"/>
                  </a:lnTo>
                  <a:lnTo>
                    <a:pt x="15179226" y="10058399"/>
                  </a:lnTo>
                  <a:lnTo>
                    <a:pt x="15181839" y="10096499"/>
                  </a:lnTo>
                  <a:lnTo>
                    <a:pt x="15182607" y="10147299"/>
                  </a:lnTo>
                  <a:lnTo>
                    <a:pt x="15181583" y="10198099"/>
                  </a:lnTo>
                  <a:lnTo>
                    <a:pt x="15178821" y="10248899"/>
                  </a:lnTo>
                  <a:lnTo>
                    <a:pt x="15174372" y="10299699"/>
                  </a:lnTo>
                  <a:lnTo>
                    <a:pt x="15168290" y="10350499"/>
                  </a:lnTo>
                  <a:lnTo>
                    <a:pt x="15160627" y="10388599"/>
                  </a:lnTo>
                  <a:lnTo>
                    <a:pt x="15151436" y="10439399"/>
                  </a:lnTo>
                  <a:lnTo>
                    <a:pt x="15140770" y="10490199"/>
                  </a:lnTo>
                  <a:lnTo>
                    <a:pt x="15128681" y="10540999"/>
                  </a:lnTo>
                  <a:lnTo>
                    <a:pt x="15115223" y="10579099"/>
                  </a:lnTo>
                  <a:lnTo>
                    <a:pt x="15100447" y="10629899"/>
                  </a:lnTo>
                  <a:lnTo>
                    <a:pt x="15084407" y="10680699"/>
                  </a:lnTo>
                  <a:lnTo>
                    <a:pt x="15067155" y="10718799"/>
                  </a:lnTo>
                  <a:lnTo>
                    <a:pt x="15048743" y="10769599"/>
                  </a:lnTo>
                  <a:lnTo>
                    <a:pt x="15028728" y="10807699"/>
                  </a:lnTo>
                  <a:lnTo>
                    <a:pt x="15007674" y="10858499"/>
                  </a:lnTo>
                  <a:lnTo>
                    <a:pt x="14985593" y="10896599"/>
                  </a:lnTo>
                  <a:lnTo>
                    <a:pt x="14962498" y="10947399"/>
                  </a:lnTo>
                  <a:lnTo>
                    <a:pt x="14938403" y="10985499"/>
                  </a:lnTo>
                  <a:lnTo>
                    <a:pt x="14913320" y="11036299"/>
                  </a:lnTo>
                  <a:lnTo>
                    <a:pt x="14887263" y="11074399"/>
                  </a:lnTo>
                  <a:lnTo>
                    <a:pt x="14860244" y="11112499"/>
                  </a:lnTo>
                  <a:lnTo>
                    <a:pt x="14832277" y="11150599"/>
                  </a:lnTo>
                  <a:lnTo>
                    <a:pt x="14803375" y="11201399"/>
                  </a:lnTo>
                  <a:lnTo>
                    <a:pt x="14773551" y="11239499"/>
                  </a:lnTo>
                  <a:lnTo>
                    <a:pt x="14742817" y="11277599"/>
                  </a:lnTo>
                  <a:lnTo>
                    <a:pt x="14721596" y="11302999"/>
                  </a:lnTo>
                  <a:close/>
                </a:path>
              </a:pathLst>
            </a:custGeom>
            <a:solidFill>
              <a:srgbClr val="F1542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478451" y="2333757"/>
              <a:ext cx="1621155" cy="512445"/>
            </a:xfrm>
            <a:custGeom>
              <a:avLst/>
              <a:gdLst/>
              <a:ahLst/>
              <a:cxnLst/>
              <a:rect l="l" t="t" r="r" b="b"/>
              <a:pathLst>
                <a:path w="1621154" h="512444">
                  <a:moveTo>
                    <a:pt x="329738" y="508961"/>
                  </a:moveTo>
                  <a:lnTo>
                    <a:pt x="0" y="508961"/>
                  </a:lnTo>
                  <a:lnTo>
                    <a:pt x="0" y="27279"/>
                  </a:lnTo>
                  <a:lnTo>
                    <a:pt x="75019" y="27279"/>
                  </a:lnTo>
                  <a:lnTo>
                    <a:pt x="75019" y="440444"/>
                  </a:lnTo>
                  <a:lnTo>
                    <a:pt x="329738" y="440444"/>
                  </a:lnTo>
                  <a:lnTo>
                    <a:pt x="329738" y="508961"/>
                  </a:lnTo>
                  <a:close/>
                </a:path>
                <a:path w="1621154" h="512444">
                  <a:moveTo>
                    <a:pt x="445261" y="508961"/>
                  </a:moveTo>
                  <a:lnTo>
                    <a:pt x="372302" y="508961"/>
                  </a:lnTo>
                  <a:lnTo>
                    <a:pt x="372302" y="140364"/>
                  </a:lnTo>
                  <a:lnTo>
                    <a:pt x="445261" y="140364"/>
                  </a:lnTo>
                  <a:lnTo>
                    <a:pt x="445261" y="508961"/>
                  </a:lnTo>
                  <a:close/>
                </a:path>
                <a:path w="1621154" h="512444">
                  <a:moveTo>
                    <a:pt x="409099" y="92466"/>
                  </a:moveTo>
                  <a:lnTo>
                    <a:pt x="369480" y="71609"/>
                  </a:lnTo>
                  <a:lnTo>
                    <a:pt x="361835" y="45995"/>
                  </a:lnTo>
                  <a:lnTo>
                    <a:pt x="362687" y="37024"/>
                  </a:lnTo>
                  <a:lnTo>
                    <a:pt x="390780" y="3449"/>
                  </a:lnTo>
                  <a:lnTo>
                    <a:pt x="409099" y="0"/>
                  </a:lnTo>
                  <a:lnTo>
                    <a:pt x="418565" y="832"/>
                  </a:lnTo>
                  <a:lnTo>
                    <a:pt x="452913" y="27954"/>
                  </a:lnTo>
                  <a:lnTo>
                    <a:pt x="456363" y="45202"/>
                  </a:lnTo>
                  <a:lnTo>
                    <a:pt x="455500" y="54797"/>
                  </a:lnTo>
                  <a:lnTo>
                    <a:pt x="427378" y="89056"/>
                  </a:lnTo>
                  <a:lnTo>
                    <a:pt x="409099" y="92466"/>
                  </a:lnTo>
                  <a:close/>
                </a:path>
                <a:path w="1621154" h="512444">
                  <a:moveTo>
                    <a:pt x="845632" y="180333"/>
                  </a:moveTo>
                  <a:lnTo>
                    <a:pt x="612922" y="180333"/>
                  </a:lnTo>
                  <a:lnTo>
                    <a:pt x="614855" y="176943"/>
                  </a:lnTo>
                  <a:lnTo>
                    <a:pt x="648608" y="156542"/>
                  </a:lnTo>
                  <a:lnTo>
                    <a:pt x="687942" y="142387"/>
                  </a:lnTo>
                  <a:lnTo>
                    <a:pt x="732668" y="137668"/>
                  </a:lnTo>
                  <a:lnTo>
                    <a:pt x="765886" y="140246"/>
                  </a:lnTo>
                  <a:lnTo>
                    <a:pt x="795594" y="147977"/>
                  </a:lnTo>
                  <a:lnTo>
                    <a:pt x="821794" y="160864"/>
                  </a:lnTo>
                  <a:lnTo>
                    <a:pt x="844484" y="178905"/>
                  </a:lnTo>
                  <a:lnTo>
                    <a:pt x="845632" y="180333"/>
                  </a:lnTo>
                  <a:close/>
                </a:path>
                <a:path w="1621154" h="512444">
                  <a:moveTo>
                    <a:pt x="618156" y="508961"/>
                  </a:moveTo>
                  <a:lnTo>
                    <a:pt x="545198" y="508961"/>
                  </a:lnTo>
                  <a:lnTo>
                    <a:pt x="545198" y="140364"/>
                  </a:lnTo>
                  <a:lnTo>
                    <a:pt x="616252" y="140364"/>
                  </a:lnTo>
                  <a:lnTo>
                    <a:pt x="612922" y="180333"/>
                  </a:lnTo>
                  <a:lnTo>
                    <a:pt x="845632" y="180333"/>
                  </a:lnTo>
                  <a:lnTo>
                    <a:pt x="862873" y="201774"/>
                  </a:lnTo>
                  <a:lnTo>
                    <a:pt x="864989" y="206185"/>
                  </a:lnTo>
                  <a:lnTo>
                    <a:pt x="724262" y="206185"/>
                  </a:lnTo>
                  <a:lnTo>
                    <a:pt x="700838" y="207989"/>
                  </a:lnTo>
                  <a:lnTo>
                    <a:pt x="661901" y="222422"/>
                  </a:lnTo>
                  <a:lnTo>
                    <a:pt x="634036" y="250951"/>
                  </a:lnTo>
                  <a:lnTo>
                    <a:pt x="619920" y="291554"/>
                  </a:lnTo>
                  <a:lnTo>
                    <a:pt x="618156" y="316257"/>
                  </a:lnTo>
                  <a:lnTo>
                    <a:pt x="618156" y="508961"/>
                  </a:lnTo>
                  <a:close/>
                </a:path>
                <a:path w="1621154" h="512444">
                  <a:moveTo>
                    <a:pt x="886514" y="508961"/>
                  </a:moveTo>
                  <a:lnTo>
                    <a:pt x="813398" y="508961"/>
                  </a:lnTo>
                  <a:lnTo>
                    <a:pt x="813398" y="301824"/>
                  </a:lnTo>
                  <a:lnTo>
                    <a:pt x="811970" y="279441"/>
                  </a:lnTo>
                  <a:lnTo>
                    <a:pt x="790559" y="230135"/>
                  </a:lnTo>
                  <a:lnTo>
                    <a:pt x="744762" y="207682"/>
                  </a:lnTo>
                  <a:lnTo>
                    <a:pt x="724262" y="206185"/>
                  </a:lnTo>
                  <a:lnTo>
                    <a:pt x="864989" y="206185"/>
                  </a:lnTo>
                  <a:lnTo>
                    <a:pt x="876007" y="229143"/>
                  </a:lnTo>
                  <a:lnTo>
                    <a:pt x="883888" y="261013"/>
                  </a:lnTo>
                  <a:lnTo>
                    <a:pt x="886514" y="297383"/>
                  </a:lnTo>
                  <a:lnTo>
                    <a:pt x="886514" y="508961"/>
                  </a:lnTo>
                  <a:close/>
                </a:path>
                <a:path w="1621154" h="512444">
                  <a:moveTo>
                    <a:pt x="1056425" y="508961"/>
                  </a:moveTo>
                  <a:lnTo>
                    <a:pt x="983467" y="508961"/>
                  </a:lnTo>
                  <a:lnTo>
                    <a:pt x="983467" y="0"/>
                  </a:lnTo>
                  <a:lnTo>
                    <a:pt x="1056425" y="0"/>
                  </a:lnTo>
                  <a:lnTo>
                    <a:pt x="1056425" y="309595"/>
                  </a:lnTo>
                  <a:lnTo>
                    <a:pt x="1187968" y="309595"/>
                  </a:lnTo>
                  <a:lnTo>
                    <a:pt x="1214951" y="343695"/>
                  </a:lnTo>
                  <a:lnTo>
                    <a:pt x="1122087" y="343695"/>
                  </a:lnTo>
                  <a:lnTo>
                    <a:pt x="1056425" y="403965"/>
                  </a:lnTo>
                  <a:lnTo>
                    <a:pt x="1056425" y="508961"/>
                  </a:lnTo>
                  <a:close/>
                </a:path>
                <a:path w="1621154" h="512444">
                  <a:moveTo>
                    <a:pt x="1611299" y="445044"/>
                  </a:moveTo>
                  <a:lnTo>
                    <a:pt x="1469751" y="445044"/>
                  </a:lnTo>
                  <a:lnTo>
                    <a:pt x="1489517" y="444320"/>
                  </a:lnTo>
                  <a:lnTo>
                    <a:pt x="1506151" y="442149"/>
                  </a:lnTo>
                  <a:lnTo>
                    <a:pt x="1543344" y="419945"/>
                  </a:lnTo>
                  <a:lnTo>
                    <a:pt x="1547785" y="402538"/>
                  </a:lnTo>
                  <a:lnTo>
                    <a:pt x="1547785" y="394079"/>
                  </a:lnTo>
                  <a:lnTo>
                    <a:pt x="1512891" y="369389"/>
                  </a:lnTo>
                  <a:lnTo>
                    <a:pt x="1465310" y="359397"/>
                  </a:lnTo>
                  <a:lnTo>
                    <a:pt x="1444999" y="355373"/>
                  </a:lnTo>
                  <a:lnTo>
                    <a:pt x="1395366" y="342585"/>
                  </a:lnTo>
                  <a:lnTo>
                    <a:pt x="1358014" y="321501"/>
                  </a:lnTo>
                  <a:lnTo>
                    <a:pt x="1331448" y="284100"/>
                  </a:lnTo>
                  <a:lnTo>
                    <a:pt x="1326214" y="248691"/>
                  </a:lnTo>
                  <a:lnTo>
                    <a:pt x="1328722" y="225059"/>
                  </a:lnTo>
                  <a:lnTo>
                    <a:pt x="1348785" y="184932"/>
                  </a:lnTo>
                  <a:lnTo>
                    <a:pt x="1388228" y="154976"/>
                  </a:lnTo>
                  <a:lnTo>
                    <a:pt x="1442471" y="139591"/>
                  </a:lnTo>
                  <a:lnTo>
                    <a:pt x="1474826" y="137668"/>
                  </a:lnTo>
                  <a:lnTo>
                    <a:pt x="1492283" y="138253"/>
                  </a:lnTo>
                  <a:lnTo>
                    <a:pt x="1544771" y="147026"/>
                  </a:lnTo>
                  <a:lnTo>
                    <a:pt x="1596545" y="168229"/>
                  </a:lnTo>
                  <a:lnTo>
                    <a:pt x="1613447" y="178588"/>
                  </a:lnTo>
                  <a:lnTo>
                    <a:pt x="1599432" y="204282"/>
                  </a:lnTo>
                  <a:lnTo>
                    <a:pt x="1474826" y="204282"/>
                  </a:lnTo>
                  <a:lnTo>
                    <a:pt x="1456290" y="205055"/>
                  </a:lnTo>
                  <a:lnTo>
                    <a:pt x="1417094" y="216653"/>
                  </a:lnTo>
                  <a:lnTo>
                    <a:pt x="1399331" y="247264"/>
                  </a:lnTo>
                  <a:lnTo>
                    <a:pt x="1399331" y="256357"/>
                  </a:lnTo>
                  <a:lnTo>
                    <a:pt x="1434858" y="283108"/>
                  </a:lnTo>
                  <a:lnTo>
                    <a:pt x="1484343" y="293735"/>
                  </a:lnTo>
                  <a:lnTo>
                    <a:pt x="1504337" y="297740"/>
                  </a:lnTo>
                  <a:lnTo>
                    <a:pt x="1553018" y="310230"/>
                  </a:lnTo>
                  <a:lnTo>
                    <a:pt x="1589656" y="330660"/>
                  </a:lnTo>
                  <a:lnTo>
                    <a:pt x="1615746" y="366971"/>
                  </a:lnTo>
                  <a:lnTo>
                    <a:pt x="1620901" y="401269"/>
                  </a:lnTo>
                  <a:lnTo>
                    <a:pt x="1618274" y="425803"/>
                  </a:lnTo>
                  <a:lnTo>
                    <a:pt x="1611299" y="445044"/>
                  </a:lnTo>
                  <a:close/>
                </a:path>
                <a:path w="1621154" h="512444">
                  <a:moveTo>
                    <a:pt x="1187968" y="309595"/>
                  </a:moveTo>
                  <a:lnTo>
                    <a:pt x="1056425" y="309595"/>
                  </a:lnTo>
                  <a:lnTo>
                    <a:pt x="1241675" y="140364"/>
                  </a:lnTo>
                  <a:lnTo>
                    <a:pt x="1337789" y="140364"/>
                  </a:lnTo>
                  <a:lnTo>
                    <a:pt x="1176172" y="294687"/>
                  </a:lnTo>
                  <a:lnTo>
                    <a:pt x="1187968" y="309595"/>
                  </a:lnTo>
                  <a:close/>
                </a:path>
                <a:path w="1621154" h="512444">
                  <a:moveTo>
                    <a:pt x="1580140" y="239651"/>
                  </a:moveTo>
                  <a:lnTo>
                    <a:pt x="1554406" y="224177"/>
                  </a:lnTo>
                  <a:lnTo>
                    <a:pt x="1528276" y="213124"/>
                  </a:lnTo>
                  <a:lnTo>
                    <a:pt x="1501750" y="206493"/>
                  </a:lnTo>
                  <a:lnTo>
                    <a:pt x="1474826" y="204282"/>
                  </a:lnTo>
                  <a:lnTo>
                    <a:pt x="1599432" y="204282"/>
                  </a:lnTo>
                  <a:lnTo>
                    <a:pt x="1580140" y="239651"/>
                  </a:lnTo>
                  <a:close/>
                </a:path>
                <a:path w="1621154" h="512444">
                  <a:moveTo>
                    <a:pt x="1345720" y="508961"/>
                  </a:moveTo>
                  <a:lnTo>
                    <a:pt x="1254839" y="508961"/>
                  </a:lnTo>
                  <a:lnTo>
                    <a:pt x="1122087" y="343695"/>
                  </a:lnTo>
                  <a:lnTo>
                    <a:pt x="1214951" y="343695"/>
                  </a:lnTo>
                  <a:lnTo>
                    <a:pt x="1345720" y="508961"/>
                  </a:lnTo>
                  <a:close/>
                </a:path>
                <a:path w="1621154" h="512444">
                  <a:moveTo>
                    <a:pt x="1466420" y="512133"/>
                  </a:moveTo>
                  <a:lnTo>
                    <a:pt x="1423637" y="508961"/>
                  </a:lnTo>
                  <a:lnTo>
                    <a:pt x="1382519" y="499445"/>
                  </a:lnTo>
                  <a:lnTo>
                    <a:pt x="1344255" y="483109"/>
                  </a:lnTo>
                  <a:lnTo>
                    <a:pt x="1310036" y="459477"/>
                  </a:lnTo>
                  <a:lnTo>
                    <a:pt x="1344295" y="400000"/>
                  </a:lnTo>
                  <a:lnTo>
                    <a:pt x="1360135" y="411529"/>
                  </a:lnTo>
                  <a:lnTo>
                    <a:pt x="1375778" y="421213"/>
                  </a:lnTo>
                  <a:lnTo>
                    <a:pt x="1421783" y="439423"/>
                  </a:lnTo>
                  <a:lnTo>
                    <a:pt x="1469751" y="445044"/>
                  </a:lnTo>
                  <a:lnTo>
                    <a:pt x="1611299" y="445044"/>
                  </a:lnTo>
                  <a:lnTo>
                    <a:pt x="1610394" y="447542"/>
                  </a:lnTo>
                  <a:lnTo>
                    <a:pt x="1578871" y="482633"/>
                  </a:lnTo>
                  <a:lnTo>
                    <a:pt x="1529823" y="504758"/>
                  </a:lnTo>
                  <a:lnTo>
                    <a:pt x="1499916" y="510290"/>
                  </a:lnTo>
                  <a:lnTo>
                    <a:pt x="1466420" y="51213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449109" y="863355"/>
            <a:ext cx="1631314" cy="4940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050" spc="245" dirty="0">
                <a:solidFill>
                  <a:srgbClr val="FFFFFF"/>
                </a:solidFill>
              </a:rPr>
              <a:t>P</a:t>
            </a:r>
            <a:r>
              <a:rPr sz="3050" spc="90" dirty="0">
                <a:solidFill>
                  <a:srgbClr val="FFFFFF"/>
                </a:solidFill>
              </a:rPr>
              <a:t>A</a:t>
            </a:r>
            <a:r>
              <a:rPr sz="3050" spc="5" dirty="0">
                <a:solidFill>
                  <a:srgbClr val="FFFFFF"/>
                </a:solidFill>
              </a:rPr>
              <a:t>G</a:t>
            </a:r>
            <a:r>
              <a:rPr sz="3050" spc="125" dirty="0">
                <a:solidFill>
                  <a:srgbClr val="FFFFFF"/>
                </a:solidFill>
              </a:rPr>
              <a:t>E</a:t>
            </a:r>
            <a:r>
              <a:rPr sz="3050" spc="-280" dirty="0">
                <a:solidFill>
                  <a:srgbClr val="FFFFFF"/>
                </a:solidFill>
              </a:rPr>
              <a:t> </a:t>
            </a:r>
            <a:r>
              <a:rPr sz="3050" spc="-835" dirty="0">
                <a:solidFill>
                  <a:srgbClr val="FFFFFF"/>
                </a:solidFill>
              </a:rPr>
              <a:t>1</a:t>
            </a:r>
            <a:r>
              <a:rPr sz="3050" spc="95" dirty="0">
                <a:solidFill>
                  <a:srgbClr val="FFFFFF"/>
                </a:solidFill>
              </a:rPr>
              <a:t>0</a:t>
            </a:r>
            <a:endParaRPr sz="3050"/>
          </a:p>
        </p:txBody>
      </p:sp>
      <p:sp>
        <p:nvSpPr>
          <p:cNvPr id="7" name="object 7"/>
          <p:cNvSpPr txBox="1"/>
          <p:nvPr/>
        </p:nvSpPr>
        <p:spPr>
          <a:xfrm>
            <a:off x="1997709" y="5039781"/>
            <a:ext cx="10607675" cy="324866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</a:pPr>
            <a:r>
              <a:rPr sz="3000" spc="35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3000" spc="-140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30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3000" spc="12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3000" spc="175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30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-725" dirty="0">
                <a:solidFill>
                  <a:srgbClr val="FFFFFF"/>
                </a:solidFill>
                <a:latin typeface="Verdana"/>
                <a:cs typeface="Verdana"/>
              </a:rPr>
              <a:t>:</a:t>
            </a:r>
            <a:endParaRPr sz="3000">
              <a:latin typeface="Verdana"/>
              <a:cs typeface="Verdana"/>
            </a:endParaRPr>
          </a:p>
          <a:p>
            <a:pPr marL="12700" marR="4299585" indent="703580">
              <a:lnSpc>
                <a:spcPct val="201399"/>
              </a:lnSpc>
            </a:pP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3000" spc="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18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3000" spc="-8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000" spc="-610" dirty="0">
                <a:solidFill>
                  <a:srgbClr val="FFFFFF"/>
                </a:solidFill>
                <a:latin typeface="Verdana"/>
                <a:cs typeface="Verdana"/>
              </a:rPr>
              <a:t>:</a:t>
            </a:r>
            <a:r>
              <a:rPr sz="3000" spc="-355" dirty="0">
                <a:solidFill>
                  <a:srgbClr val="FFFFFF"/>
                </a:solidFill>
                <a:latin typeface="Verdana"/>
                <a:cs typeface="Verdana"/>
              </a:rPr>
              <a:t>/</a:t>
            </a:r>
            <a:r>
              <a:rPr sz="3000" spc="-42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8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3000" spc="12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3000" spc="150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3000" spc="-495" dirty="0">
                <a:solidFill>
                  <a:srgbClr val="FFFFFF"/>
                </a:solidFill>
                <a:latin typeface="Verdana"/>
                <a:cs typeface="Verdana"/>
              </a:rPr>
              <a:t>.</a:t>
            </a:r>
            <a:r>
              <a:rPr sz="3000" spc="11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3000" spc="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3000" spc="27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3000" spc="-545" dirty="0">
                <a:solidFill>
                  <a:srgbClr val="FFFFFF"/>
                </a:solidFill>
                <a:latin typeface="Verdana"/>
                <a:cs typeface="Verdana"/>
              </a:rPr>
              <a:t>/</a:t>
            </a:r>
            <a:r>
              <a:rPr sz="3000" spc="27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3000" spc="80" dirty="0">
                <a:solidFill>
                  <a:srgbClr val="FFFFFF"/>
                </a:solidFill>
                <a:latin typeface="Verdana"/>
                <a:cs typeface="Verdana"/>
              </a:rPr>
              <a:t>4</a:t>
            </a:r>
            <a:r>
              <a:rPr sz="3000" spc="27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185" dirty="0">
                <a:solidFill>
                  <a:srgbClr val="FFFFFF"/>
                </a:solidFill>
                <a:latin typeface="Verdana"/>
                <a:cs typeface="Verdana"/>
              </a:rPr>
              <a:t>gg</a:t>
            </a:r>
            <a:r>
              <a:rPr sz="3000" spc="-15" dirty="0">
                <a:solidFill>
                  <a:srgbClr val="FFFFFF"/>
                </a:solidFill>
                <a:latin typeface="Verdana"/>
                <a:cs typeface="Verdana"/>
              </a:rPr>
              <a:t>i  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Project</a:t>
            </a:r>
            <a:r>
              <a:rPr sz="3000" spc="-2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-45" dirty="0">
                <a:solidFill>
                  <a:srgbClr val="FFFFFF"/>
                </a:solidFill>
                <a:latin typeface="Verdana"/>
                <a:cs typeface="Verdana"/>
              </a:rPr>
              <a:t>Repository:</a:t>
            </a:r>
            <a:endParaRPr sz="30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3000">
              <a:latin typeface="Verdana"/>
              <a:cs typeface="Verdana"/>
            </a:endParaRPr>
          </a:p>
          <a:p>
            <a:pPr marL="414655">
              <a:lnSpc>
                <a:spcPct val="100000"/>
              </a:lnSpc>
              <a:spcBef>
                <a:spcPts val="5"/>
              </a:spcBef>
            </a:pPr>
            <a:r>
              <a:rPr sz="3000" spc="-90" dirty="0">
                <a:solidFill>
                  <a:srgbClr val="FFFFFF"/>
                </a:solidFill>
                <a:latin typeface="Verdana"/>
                <a:cs typeface="Verdana"/>
              </a:rPr>
              <a:t>https:/</a:t>
            </a:r>
            <a:r>
              <a:rPr sz="3000" spc="-3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github.com/m4maggi/Doctor-visit-analysis.git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8" name="object 8"/>
          <p:cNvSpPr/>
          <p:nvPr/>
        </p:nvSpPr>
        <p:spPr>
          <a:xfrm>
            <a:off x="8254743" y="3212634"/>
            <a:ext cx="3989070" cy="128905"/>
          </a:xfrm>
          <a:custGeom>
            <a:avLst/>
            <a:gdLst/>
            <a:ahLst/>
            <a:cxnLst/>
            <a:rect l="l" t="t" r="r" b="b"/>
            <a:pathLst>
              <a:path w="3989070" h="128904">
                <a:moveTo>
                  <a:pt x="3988653" y="128666"/>
                </a:moveTo>
                <a:lnTo>
                  <a:pt x="0" y="128666"/>
                </a:lnTo>
                <a:lnTo>
                  <a:pt x="0" y="0"/>
                </a:lnTo>
                <a:lnTo>
                  <a:pt x="3988653" y="0"/>
                </a:lnTo>
                <a:lnTo>
                  <a:pt x="3988653" y="12866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3032536" y="6523142"/>
            <a:ext cx="3507104" cy="93027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endParaRPr sz="5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5182607" cy="1130299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728368" y="654273"/>
            <a:ext cx="1711325" cy="4940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050" spc="24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3050" spc="9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50" spc="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05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50" spc="-2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50" spc="85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050" spc="-195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endParaRPr sz="305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780208" y="7076849"/>
            <a:ext cx="6165850" cy="23406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90"/>
              </a:spcBef>
            </a:pPr>
            <a:r>
              <a:rPr sz="3800" spc="12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8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al</a:t>
            </a:r>
            <a:r>
              <a:rPr sz="3800" spc="-225" dirty="0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sz="3800" spc="-70" dirty="0">
                <a:solidFill>
                  <a:srgbClr val="FFFFFF"/>
                </a:solidFill>
                <a:latin typeface="Verdana"/>
                <a:cs typeface="Verdana"/>
              </a:rPr>
              <a:t>z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8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800" spc="229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8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800" spc="20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3800" spc="6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3800" spc="17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3800" spc="-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800" spc="6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3800" spc="-10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38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800" spc="-1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800" spc="-12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800" spc="35" dirty="0">
                <a:solidFill>
                  <a:srgbClr val="FFFFFF"/>
                </a:solidFill>
                <a:latin typeface="Verdana"/>
                <a:cs typeface="Verdana"/>
              </a:rPr>
              <a:t>t  </a:t>
            </a:r>
            <a:r>
              <a:rPr sz="3800" spc="20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800" spc="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800" spc="-4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800" spc="-3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800" spc="-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800" spc="7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38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800" spc="-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ai</a:t>
            </a:r>
            <a:r>
              <a:rPr sz="3800" spc="16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800" spc="-3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800" spc="-46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8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800" spc="-12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800" spc="22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800" spc="15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3800" spc="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800" spc="-13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800" spc="-3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8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800" spc="-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800" spc="50" dirty="0">
                <a:solidFill>
                  <a:srgbClr val="FFFFFF"/>
                </a:solidFill>
                <a:latin typeface="Verdana"/>
                <a:cs typeface="Verdana"/>
              </a:rPr>
              <a:t>o  </a:t>
            </a:r>
            <a:r>
              <a:rPr sz="3800" spc="21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3800" spc="-5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al</a:t>
            </a:r>
            <a:r>
              <a:rPr sz="3800" spc="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800" spc="15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3800" spc="14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800" spc="-17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3800" spc="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800" spc="-3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800" spc="36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800" spc="-15" dirty="0">
                <a:solidFill>
                  <a:srgbClr val="FFFFFF"/>
                </a:solidFill>
                <a:latin typeface="Verdana"/>
                <a:cs typeface="Verdana"/>
              </a:rPr>
              <a:t>tt</a:t>
            </a:r>
            <a:r>
              <a:rPr sz="3800" spc="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800" spc="-14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38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800" spc="-13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800" spc="-3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8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800" spc="140" dirty="0">
                <a:solidFill>
                  <a:srgbClr val="FFFFFF"/>
                </a:solidFill>
                <a:latin typeface="Verdana"/>
                <a:cs typeface="Verdana"/>
              </a:rPr>
              <a:t>d  </a:t>
            </a:r>
            <a:r>
              <a:rPr sz="3800" spc="36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800" spc="5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800" spc="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8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800" spc="4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800" spc="-3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800" spc="235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3800" spc="10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800" spc="15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3800" spc="-7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800" spc="-195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3800" spc="-3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800" spc="6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3800" spc="-10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endParaRPr sz="3800">
              <a:latin typeface="Verdana"/>
              <a:cs typeface="Verdana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1721748" y="3074218"/>
            <a:ext cx="16139160" cy="4316095"/>
            <a:chOff x="1721748" y="3074218"/>
            <a:chExt cx="16139160" cy="4316095"/>
          </a:xfrm>
        </p:grpSpPr>
        <p:sp>
          <p:nvSpPr>
            <p:cNvPr id="7" name="object 7"/>
            <p:cNvSpPr/>
            <p:nvPr/>
          </p:nvSpPr>
          <p:spPr>
            <a:xfrm>
              <a:off x="1721748" y="6401144"/>
              <a:ext cx="6497320" cy="132715"/>
            </a:xfrm>
            <a:custGeom>
              <a:avLst/>
              <a:gdLst/>
              <a:ahLst/>
              <a:cxnLst/>
              <a:rect l="l" t="t" r="r" b="b"/>
              <a:pathLst>
                <a:path w="6497320" h="132715">
                  <a:moveTo>
                    <a:pt x="0" y="132687"/>
                  </a:moveTo>
                  <a:lnTo>
                    <a:pt x="0" y="0"/>
                  </a:lnTo>
                  <a:lnTo>
                    <a:pt x="6496806" y="0"/>
                  </a:lnTo>
                  <a:lnTo>
                    <a:pt x="6496806" y="132687"/>
                  </a:lnTo>
                  <a:lnTo>
                    <a:pt x="0" y="13268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8" name="object 8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538854" y="3074218"/>
              <a:ext cx="4321627" cy="4316048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5106650" cy="11303000"/>
            <a:chOff x="0" y="0"/>
            <a:chExt cx="15106650" cy="11303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5106650" cy="11303000"/>
            </a:xfrm>
            <a:custGeom>
              <a:avLst/>
              <a:gdLst/>
              <a:ahLst/>
              <a:cxnLst/>
              <a:rect l="l" t="t" r="r" b="b"/>
              <a:pathLst>
                <a:path w="15106650" h="11303000">
                  <a:moveTo>
                    <a:pt x="3707066" y="1981199"/>
                  </a:moveTo>
                  <a:lnTo>
                    <a:pt x="2870550" y="1981199"/>
                  </a:lnTo>
                  <a:lnTo>
                    <a:pt x="2827438" y="1968499"/>
                  </a:lnTo>
                  <a:lnTo>
                    <a:pt x="2784819" y="1968499"/>
                  </a:lnTo>
                  <a:lnTo>
                    <a:pt x="2579328" y="1904999"/>
                  </a:lnTo>
                  <a:lnTo>
                    <a:pt x="2424423" y="1854199"/>
                  </a:lnTo>
                  <a:lnTo>
                    <a:pt x="2387065" y="1828799"/>
                  </a:lnTo>
                  <a:lnTo>
                    <a:pt x="2314032" y="1803399"/>
                  </a:lnTo>
                  <a:lnTo>
                    <a:pt x="2278370" y="1777999"/>
                  </a:lnTo>
                  <a:lnTo>
                    <a:pt x="2243285" y="1765299"/>
                  </a:lnTo>
                  <a:lnTo>
                    <a:pt x="2208784" y="1739899"/>
                  </a:lnTo>
                  <a:lnTo>
                    <a:pt x="2174872" y="1727199"/>
                  </a:lnTo>
                  <a:lnTo>
                    <a:pt x="2141556" y="1701799"/>
                  </a:lnTo>
                  <a:lnTo>
                    <a:pt x="2108841" y="1676399"/>
                  </a:lnTo>
                  <a:lnTo>
                    <a:pt x="2076734" y="1650999"/>
                  </a:lnTo>
                  <a:lnTo>
                    <a:pt x="2045241" y="1638299"/>
                  </a:lnTo>
                  <a:lnTo>
                    <a:pt x="2014368" y="1612899"/>
                  </a:lnTo>
                  <a:lnTo>
                    <a:pt x="1984120" y="1587499"/>
                  </a:lnTo>
                  <a:lnTo>
                    <a:pt x="1954504" y="1562099"/>
                  </a:lnTo>
                  <a:lnTo>
                    <a:pt x="1925526" y="1536699"/>
                  </a:lnTo>
                  <a:lnTo>
                    <a:pt x="1869508" y="1485899"/>
                  </a:lnTo>
                  <a:lnTo>
                    <a:pt x="1816113" y="1435099"/>
                  </a:lnTo>
                  <a:lnTo>
                    <a:pt x="1790415" y="1396999"/>
                  </a:lnTo>
                  <a:lnTo>
                    <a:pt x="1765391" y="1371599"/>
                  </a:lnTo>
                  <a:lnTo>
                    <a:pt x="1741047" y="1346199"/>
                  </a:lnTo>
                  <a:lnTo>
                    <a:pt x="1717390" y="1308099"/>
                  </a:lnTo>
                  <a:lnTo>
                    <a:pt x="1694424" y="1282699"/>
                  </a:lnTo>
                  <a:lnTo>
                    <a:pt x="1672157" y="1257299"/>
                  </a:lnTo>
                  <a:lnTo>
                    <a:pt x="1650595" y="1219199"/>
                  </a:lnTo>
                  <a:lnTo>
                    <a:pt x="1629742" y="1193799"/>
                  </a:lnTo>
                  <a:lnTo>
                    <a:pt x="1609606" y="1155699"/>
                  </a:lnTo>
                  <a:lnTo>
                    <a:pt x="1590193" y="1130299"/>
                  </a:lnTo>
                  <a:lnTo>
                    <a:pt x="1571508" y="1092199"/>
                  </a:lnTo>
                  <a:lnTo>
                    <a:pt x="1553557" y="1066799"/>
                  </a:lnTo>
                  <a:lnTo>
                    <a:pt x="1536347" y="1028699"/>
                  </a:lnTo>
                  <a:lnTo>
                    <a:pt x="1519884" y="990599"/>
                  </a:lnTo>
                  <a:lnTo>
                    <a:pt x="1504173" y="965199"/>
                  </a:lnTo>
                  <a:lnTo>
                    <a:pt x="1489221" y="927099"/>
                  </a:lnTo>
                  <a:lnTo>
                    <a:pt x="1475034" y="888999"/>
                  </a:lnTo>
                  <a:lnTo>
                    <a:pt x="1461618" y="850899"/>
                  </a:lnTo>
                  <a:lnTo>
                    <a:pt x="1448978" y="812799"/>
                  </a:lnTo>
                  <a:lnTo>
                    <a:pt x="1437121" y="787399"/>
                  </a:lnTo>
                  <a:lnTo>
                    <a:pt x="1426054" y="749299"/>
                  </a:lnTo>
                  <a:lnTo>
                    <a:pt x="1415781" y="711199"/>
                  </a:lnTo>
                  <a:lnTo>
                    <a:pt x="1406309" y="673099"/>
                  </a:lnTo>
                  <a:lnTo>
                    <a:pt x="1397644" y="634999"/>
                  </a:lnTo>
                  <a:lnTo>
                    <a:pt x="1389792" y="596899"/>
                  </a:lnTo>
                  <a:lnTo>
                    <a:pt x="1382760" y="558799"/>
                  </a:lnTo>
                  <a:lnTo>
                    <a:pt x="1376552" y="520699"/>
                  </a:lnTo>
                  <a:lnTo>
                    <a:pt x="1371176" y="482599"/>
                  </a:lnTo>
                  <a:lnTo>
                    <a:pt x="1366637" y="444499"/>
                  </a:lnTo>
                  <a:lnTo>
                    <a:pt x="1362942" y="406399"/>
                  </a:lnTo>
                  <a:lnTo>
                    <a:pt x="1360095" y="368299"/>
                  </a:lnTo>
                  <a:lnTo>
                    <a:pt x="1358104" y="330199"/>
                  </a:lnTo>
                  <a:lnTo>
                    <a:pt x="1356975" y="292099"/>
                  </a:lnTo>
                  <a:lnTo>
                    <a:pt x="1356713" y="241299"/>
                  </a:lnTo>
                  <a:lnTo>
                    <a:pt x="1357324" y="203199"/>
                  </a:lnTo>
                  <a:lnTo>
                    <a:pt x="1358815" y="165099"/>
                  </a:lnTo>
                  <a:lnTo>
                    <a:pt x="1361192" y="126999"/>
                  </a:lnTo>
                  <a:lnTo>
                    <a:pt x="1364460" y="88899"/>
                  </a:lnTo>
                  <a:lnTo>
                    <a:pt x="1368626" y="38099"/>
                  </a:lnTo>
                  <a:lnTo>
                    <a:pt x="1373696" y="0"/>
                  </a:lnTo>
                  <a:lnTo>
                    <a:pt x="7117548" y="0"/>
                  </a:lnTo>
                  <a:lnTo>
                    <a:pt x="7102821" y="12699"/>
                  </a:lnTo>
                  <a:lnTo>
                    <a:pt x="7067945" y="50799"/>
                  </a:lnTo>
                  <a:lnTo>
                    <a:pt x="7036211" y="76199"/>
                  </a:lnTo>
                  <a:lnTo>
                    <a:pt x="7004046" y="114299"/>
                  </a:lnTo>
                  <a:lnTo>
                    <a:pt x="6971455" y="152399"/>
                  </a:lnTo>
                  <a:lnTo>
                    <a:pt x="6938444" y="177799"/>
                  </a:lnTo>
                  <a:lnTo>
                    <a:pt x="6905019" y="215899"/>
                  </a:lnTo>
                  <a:lnTo>
                    <a:pt x="6871187" y="253999"/>
                  </a:lnTo>
                  <a:lnTo>
                    <a:pt x="6836953" y="279399"/>
                  </a:lnTo>
                  <a:lnTo>
                    <a:pt x="6802324" y="317499"/>
                  </a:lnTo>
                  <a:lnTo>
                    <a:pt x="6767305" y="342899"/>
                  </a:lnTo>
                  <a:lnTo>
                    <a:pt x="6731903" y="380999"/>
                  </a:lnTo>
                  <a:lnTo>
                    <a:pt x="6696122" y="419099"/>
                  </a:lnTo>
                  <a:lnTo>
                    <a:pt x="6659971" y="444499"/>
                  </a:lnTo>
                  <a:lnTo>
                    <a:pt x="6623454" y="482599"/>
                  </a:lnTo>
                  <a:lnTo>
                    <a:pt x="6586577" y="507999"/>
                  </a:lnTo>
                  <a:lnTo>
                    <a:pt x="6549347" y="546099"/>
                  </a:lnTo>
                  <a:lnTo>
                    <a:pt x="6511770" y="571499"/>
                  </a:lnTo>
                  <a:lnTo>
                    <a:pt x="6473851" y="609599"/>
                  </a:lnTo>
                  <a:lnTo>
                    <a:pt x="6435597" y="634999"/>
                  </a:lnTo>
                  <a:lnTo>
                    <a:pt x="6397014" y="673099"/>
                  </a:lnTo>
                  <a:lnTo>
                    <a:pt x="6358107" y="698499"/>
                  </a:lnTo>
                  <a:lnTo>
                    <a:pt x="6318883" y="736599"/>
                  </a:lnTo>
                  <a:lnTo>
                    <a:pt x="6279347" y="761999"/>
                  </a:lnTo>
                  <a:lnTo>
                    <a:pt x="6239507" y="800099"/>
                  </a:lnTo>
                  <a:lnTo>
                    <a:pt x="6199367" y="825499"/>
                  </a:lnTo>
                  <a:lnTo>
                    <a:pt x="6158934" y="863599"/>
                  </a:lnTo>
                  <a:lnTo>
                    <a:pt x="6077212" y="914399"/>
                  </a:lnTo>
                  <a:lnTo>
                    <a:pt x="6035935" y="952499"/>
                  </a:lnTo>
                  <a:lnTo>
                    <a:pt x="5952581" y="1003299"/>
                  </a:lnTo>
                  <a:lnTo>
                    <a:pt x="5910515" y="1041399"/>
                  </a:lnTo>
                  <a:lnTo>
                    <a:pt x="5782835" y="1117599"/>
                  </a:lnTo>
                  <a:lnTo>
                    <a:pt x="5739801" y="1155699"/>
                  </a:lnTo>
                  <a:lnTo>
                    <a:pt x="5432545" y="1333499"/>
                  </a:lnTo>
                  <a:lnTo>
                    <a:pt x="5116233" y="1511299"/>
                  </a:lnTo>
                  <a:lnTo>
                    <a:pt x="5070427" y="1523999"/>
                  </a:lnTo>
                  <a:lnTo>
                    <a:pt x="4932213" y="1600199"/>
                  </a:lnTo>
                  <a:lnTo>
                    <a:pt x="4885896" y="1612899"/>
                  </a:lnTo>
                  <a:lnTo>
                    <a:pt x="4839467" y="1638299"/>
                  </a:lnTo>
                  <a:lnTo>
                    <a:pt x="4792931" y="1650999"/>
                  </a:lnTo>
                  <a:lnTo>
                    <a:pt x="4699565" y="1701799"/>
                  </a:lnTo>
                  <a:lnTo>
                    <a:pt x="4605844" y="1727199"/>
                  </a:lnTo>
                  <a:lnTo>
                    <a:pt x="4558867" y="1752599"/>
                  </a:lnTo>
                  <a:lnTo>
                    <a:pt x="4511818" y="1765299"/>
                  </a:lnTo>
                  <a:lnTo>
                    <a:pt x="4464706" y="1790699"/>
                  </a:lnTo>
                  <a:lnTo>
                    <a:pt x="4228388" y="1854199"/>
                  </a:lnTo>
                  <a:lnTo>
                    <a:pt x="4181016" y="1879599"/>
                  </a:lnTo>
                  <a:lnTo>
                    <a:pt x="4133622" y="1892299"/>
                  </a:lnTo>
                  <a:lnTo>
                    <a:pt x="4086211" y="1892299"/>
                  </a:lnTo>
                  <a:lnTo>
                    <a:pt x="3849126" y="1955799"/>
                  </a:lnTo>
                  <a:lnTo>
                    <a:pt x="3801745" y="1955799"/>
                  </a:lnTo>
                  <a:lnTo>
                    <a:pt x="3707066" y="1981199"/>
                  </a:lnTo>
                  <a:close/>
                </a:path>
                <a:path w="15106650" h="11303000">
                  <a:moveTo>
                    <a:pt x="15004556" y="3403599"/>
                  </a:moveTo>
                  <a:lnTo>
                    <a:pt x="4571362" y="3403599"/>
                  </a:lnTo>
                  <a:lnTo>
                    <a:pt x="4618434" y="3390899"/>
                  </a:lnTo>
                  <a:lnTo>
                    <a:pt x="4758704" y="3390899"/>
                  </a:lnTo>
                  <a:lnTo>
                    <a:pt x="4805132" y="3378199"/>
                  </a:lnTo>
                  <a:lnTo>
                    <a:pt x="4897474" y="3378199"/>
                  </a:lnTo>
                  <a:lnTo>
                    <a:pt x="4943379" y="3365499"/>
                  </a:lnTo>
                  <a:lnTo>
                    <a:pt x="4987078" y="3365499"/>
                  </a:lnTo>
                  <a:lnTo>
                    <a:pt x="5119758" y="3327399"/>
                  </a:lnTo>
                  <a:lnTo>
                    <a:pt x="5164464" y="3327399"/>
                  </a:lnTo>
                  <a:lnTo>
                    <a:pt x="5254503" y="3301999"/>
                  </a:lnTo>
                  <a:lnTo>
                    <a:pt x="5299807" y="3276599"/>
                  </a:lnTo>
                  <a:lnTo>
                    <a:pt x="5436678" y="3238499"/>
                  </a:lnTo>
                  <a:lnTo>
                    <a:pt x="5482571" y="3213099"/>
                  </a:lnTo>
                  <a:lnTo>
                    <a:pt x="5528574" y="3200399"/>
                  </a:lnTo>
                  <a:lnTo>
                    <a:pt x="5574673" y="3174999"/>
                  </a:lnTo>
                  <a:lnTo>
                    <a:pt x="5620851" y="3162299"/>
                  </a:lnTo>
                  <a:lnTo>
                    <a:pt x="5713389" y="3111499"/>
                  </a:lnTo>
                  <a:lnTo>
                    <a:pt x="5759719" y="3098799"/>
                  </a:lnTo>
                  <a:lnTo>
                    <a:pt x="6221683" y="2844799"/>
                  </a:lnTo>
                  <a:lnTo>
                    <a:pt x="6267418" y="2806699"/>
                  </a:lnTo>
                  <a:lnTo>
                    <a:pt x="6403702" y="2730499"/>
                  </a:lnTo>
                  <a:lnTo>
                    <a:pt x="6448773" y="2692399"/>
                  </a:lnTo>
                  <a:lnTo>
                    <a:pt x="6538291" y="2641599"/>
                  </a:lnTo>
                  <a:lnTo>
                    <a:pt x="6582708" y="2603499"/>
                  </a:lnTo>
                  <a:lnTo>
                    <a:pt x="6670783" y="2552699"/>
                  </a:lnTo>
                  <a:lnTo>
                    <a:pt x="6714411" y="2514599"/>
                  </a:lnTo>
                  <a:lnTo>
                    <a:pt x="6757746" y="2489199"/>
                  </a:lnTo>
                  <a:lnTo>
                    <a:pt x="6800774" y="2451099"/>
                  </a:lnTo>
                  <a:lnTo>
                    <a:pt x="6843479" y="2425699"/>
                  </a:lnTo>
                  <a:lnTo>
                    <a:pt x="6885847" y="2387599"/>
                  </a:lnTo>
                  <a:lnTo>
                    <a:pt x="6969510" y="2336799"/>
                  </a:lnTo>
                  <a:lnTo>
                    <a:pt x="7010776" y="2298699"/>
                  </a:lnTo>
                  <a:lnTo>
                    <a:pt x="7051644" y="2273299"/>
                  </a:lnTo>
                  <a:lnTo>
                    <a:pt x="7092101" y="2235199"/>
                  </a:lnTo>
                  <a:lnTo>
                    <a:pt x="7171718" y="2184399"/>
                  </a:lnTo>
                  <a:lnTo>
                    <a:pt x="7210849" y="2146299"/>
                  </a:lnTo>
                  <a:lnTo>
                    <a:pt x="7287680" y="2095499"/>
                  </a:lnTo>
                  <a:lnTo>
                    <a:pt x="7325351" y="2057399"/>
                  </a:lnTo>
                  <a:lnTo>
                    <a:pt x="7399129" y="2006599"/>
                  </a:lnTo>
                  <a:lnTo>
                    <a:pt x="7435205" y="1981199"/>
                  </a:lnTo>
                  <a:lnTo>
                    <a:pt x="7470721" y="1943099"/>
                  </a:lnTo>
                  <a:lnTo>
                    <a:pt x="7540008" y="1892299"/>
                  </a:lnTo>
                  <a:lnTo>
                    <a:pt x="7573750" y="1866899"/>
                  </a:lnTo>
                  <a:lnTo>
                    <a:pt x="7610577" y="1841499"/>
                  </a:lnTo>
                  <a:lnTo>
                    <a:pt x="7647279" y="1803399"/>
                  </a:lnTo>
                  <a:lnTo>
                    <a:pt x="7720342" y="1752599"/>
                  </a:lnTo>
                  <a:lnTo>
                    <a:pt x="7756718" y="1714499"/>
                  </a:lnTo>
                  <a:lnTo>
                    <a:pt x="7792999" y="1689099"/>
                  </a:lnTo>
                  <a:lnTo>
                    <a:pt x="7829193" y="1650999"/>
                  </a:lnTo>
                  <a:lnTo>
                    <a:pt x="7865307" y="1625599"/>
                  </a:lnTo>
                  <a:lnTo>
                    <a:pt x="7901349" y="1587499"/>
                  </a:lnTo>
                  <a:lnTo>
                    <a:pt x="7937327" y="1562099"/>
                  </a:lnTo>
                  <a:lnTo>
                    <a:pt x="7973246" y="1523999"/>
                  </a:lnTo>
                  <a:lnTo>
                    <a:pt x="8009116" y="1498599"/>
                  </a:lnTo>
                  <a:lnTo>
                    <a:pt x="8044943" y="1460499"/>
                  </a:lnTo>
                  <a:lnTo>
                    <a:pt x="8080735" y="1435099"/>
                  </a:lnTo>
                  <a:lnTo>
                    <a:pt x="8152242" y="1358899"/>
                  </a:lnTo>
                  <a:lnTo>
                    <a:pt x="8187972" y="1333499"/>
                  </a:lnTo>
                  <a:lnTo>
                    <a:pt x="8259422" y="1257299"/>
                  </a:lnTo>
                  <a:lnTo>
                    <a:pt x="8295157" y="1231899"/>
                  </a:lnTo>
                  <a:lnTo>
                    <a:pt x="8438334" y="1092199"/>
                  </a:lnTo>
                  <a:lnTo>
                    <a:pt x="8474224" y="1066799"/>
                  </a:lnTo>
                  <a:lnTo>
                    <a:pt x="8546171" y="990599"/>
                  </a:lnTo>
                  <a:lnTo>
                    <a:pt x="8582243" y="965199"/>
                  </a:lnTo>
                  <a:lnTo>
                    <a:pt x="8654621" y="888999"/>
                  </a:lnTo>
                  <a:lnTo>
                    <a:pt x="8690941" y="863599"/>
                  </a:lnTo>
                  <a:lnTo>
                    <a:pt x="8727359" y="825499"/>
                  </a:lnTo>
                  <a:lnTo>
                    <a:pt x="8763882" y="800099"/>
                  </a:lnTo>
                  <a:lnTo>
                    <a:pt x="8837271" y="723899"/>
                  </a:lnTo>
                  <a:lnTo>
                    <a:pt x="8874152" y="698499"/>
                  </a:lnTo>
                  <a:lnTo>
                    <a:pt x="8911168" y="660399"/>
                  </a:lnTo>
                  <a:lnTo>
                    <a:pt x="8948326" y="634999"/>
                  </a:lnTo>
                  <a:lnTo>
                    <a:pt x="8985633" y="596899"/>
                  </a:lnTo>
                  <a:lnTo>
                    <a:pt x="9023096" y="571499"/>
                  </a:lnTo>
                  <a:lnTo>
                    <a:pt x="9060723" y="533399"/>
                  </a:lnTo>
                  <a:lnTo>
                    <a:pt x="9098522" y="507999"/>
                  </a:lnTo>
                  <a:lnTo>
                    <a:pt x="9136499" y="469899"/>
                  </a:lnTo>
                  <a:lnTo>
                    <a:pt x="9213019" y="419099"/>
                  </a:lnTo>
                  <a:lnTo>
                    <a:pt x="9251576" y="380999"/>
                  </a:lnTo>
                  <a:lnTo>
                    <a:pt x="9329323" y="330199"/>
                  </a:lnTo>
                  <a:lnTo>
                    <a:pt x="9368527" y="292099"/>
                  </a:lnTo>
                  <a:lnTo>
                    <a:pt x="9487550" y="215899"/>
                  </a:lnTo>
                  <a:lnTo>
                    <a:pt x="9649816" y="114299"/>
                  </a:lnTo>
                  <a:lnTo>
                    <a:pt x="9816594" y="12699"/>
                  </a:lnTo>
                  <a:lnTo>
                    <a:pt x="9859049" y="0"/>
                  </a:lnTo>
                  <a:lnTo>
                    <a:pt x="12770458" y="0"/>
                  </a:lnTo>
                  <a:lnTo>
                    <a:pt x="12809830" y="25399"/>
                  </a:lnTo>
                  <a:lnTo>
                    <a:pt x="12848919" y="38099"/>
                  </a:lnTo>
                  <a:lnTo>
                    <a:pt x="12926241" y="88899"/>
                  </a:lnTo>
                  <a:lnTo>
                    <a:pt x="12964470" y="101599"/>
                  </a:lnTo>
                  <a:lnTo>
                    <a:pt x="13040058" y="152399"/>
                  </a:lnTo>
                  <a:lnTo>
                    <a:pt x="13077413" y="165099"/>
                  </a:lnTo>
                  <a:lnTo>
                    <a:pt x="13187699" y="241299"/>
                  </a:lnTo>
                  <a:lnTo>
                    <a:pt x="13295281" y="317499"/>
                  </a:lnTo>
                  <a:lnTo>
                    <a:pt x="13400111" y="393699"/>
                  </a:lnTo>
                  <a:lnTo>
                    <a:pt x="13468445" y="444499"/>
                  </a:lnTo>
                  <a:lnTo>
                    <a:pt x="13535520" y="495299"/>
                  </a:lnTo>
                  <a:lnTo>
                    <a:pt x="13568582" y="520699"/>
                  </a:lnTo>
                  <a:lnTo>
                    <a:pt x="13601323" y="558799"/>
                  </a:lnTo>
                  <a:lnTo>
                    <a:pt x="13665839" y="609599"/>
                  </a:lnTo>
                  <a:lnTo>
                    <a:pt x="13697610" y="647699"/>
                  </a:lnTo>
                  <a:lnTo>
                    <a:pt x="13760170" y="698499"/>
                  </a:lnTo>
                  <a:lnTo>
                    <a:pt x="13790954" y="736599"/>
                  </a:lnTo>
                  <a:lnTo>
                    <a:pt x="13821407" y="761999"/>
                  </a:lnTo>
                  <a:lnTo>
                    <a:pt x="13851525" y="800099"/>
                  </a:lnTo>
                  <a:lnTo>
                    <a:pt x="13881308" y="825499"/>
                  </a:lnTo>
                  <a:lnTo>
                    <a:pt x="13910753" y="863599"/>
                  </a:lnTo>
                  <a:lnTo>
                    <a:pt x="13939859" y="888999"/>
                  </a:lnTo>
                  <a:lnTo>
                    <a:pt x="13968623" y="927099"/>
                  </a:lnTo>
                  <a:lnTo>
                    <a:pt x="13997045" y="965199"/>
                  </a:lnTo>
                  <a:lnTo>
                    <a:pt x="14025122" y="990599"/>
                  </a:lnTo>
                  <a:lnTo>
                    <a:pt x="14052853" y="1028699"/>
                  </a:lnTo>
                  <a:lnTo>
                    <a:pt x="14080235" y="1066799"/>
                  </a:lnTo>
                  <a:lnTo>
                    <a:pt x="14107267" y="1092199"/>
                  </a:lnTo>
                  <a:lnTo>
                    <a:pt x="14133948" y="1130299"/>
                  </a:lnTo>
                  <a:lnTo>
                    <a:pt x="14160275" y="1168399"/>
                  </a:lnTo>
                  <a:lnTo>
                    <a:pt x="14186247" y="1206499"/>
                  </a:lnTo>
                  <a:lnTo>
                    <a:pt x="14211862" y="1244599"/>
                  </a:lnTo>
                  <a:lnTo>
                    <a:pt x="14237118" y="1269999"/>
                  </a:lnTo>
                  <a:lnTo>
                    <a:pt x="14262014" y="1308099"/>
                  </a:lnTo>
                  <a:lnTo>
                    <a:pt x="14286547" y="1346199"/>
                  </a:lnTo>
                  <a:lnTo>
                    <a:pt x="14310716" y="1384299"/>
                  </a:lnTo>
                  <a:lnTo>
                    <a:pt x="14334519" y="1422399"/>
                  </a:lnTo>
                  <a:lnTo>
                    <a:pt x="14357955" y="1460499"/>
                  </a:lnTo>
                  <a:lnTo>
                    <a:pt x="14381021" y="1498599"/>
                  </a:lnTo>
                  <a:lnTo>
                    <a:pt x="14403716" y="1536699"/>
                  </a:lnTo>
                  <a:lnTo>
                    <a:pt x="14426038" y="1574799"/>
                  </a:lnTo>
                  <a:lnTo>
                    <a:pt x="14447986" y="1612899"/>
                  </a:lnTo>
                  <a:lnTo>
                    <a:pt x="14469556" y="1650999"/>
                  </a:lnTo>
                  <a:lnTo>
                    <a:pt x="14490749" y="1689099"/>
                  </a:lnTo>
                  <a:lnTo>
                    <a:pt x="14511562" y="1739899"/>
                  </a:lnTo>
                  <a:lnTo>
                    <a:pt x="14531993" y="1777999"/>
                  </a:lnTo>
                  <a:lnTo>
                    <a:pt x="14552040" y="1816099"/>
                  </a:lnTo>
                  <a:lnTo>
                    <a:pt x="14571702" y="1854199"/>
                  </a:lnTo>
                  <a:lnTo>
                    <a:pt x="14590977" y="1892299"/>
                  </a:lnTo>
                  <a:lnTo>
                    <a:pt x="14609863" y="1930399"/>
                  </a:lnTo>
                  <a:lnTo>
                    <a:pt x="14628359" y="1981199"/>
                  </a:lnTo>
                  <a:lnTo>
                    <a:pt x="14646462" y="2019299"/>
                  </a:lnTo>
                  <a:lnTo>
                    <a:pt x="14664171" y="2057399"/>
                  </a:lnTo>
                  <a:lnTo>
                    <a:pt x="14681484" y="2095499"/>
                  </a:lnTo>
                  <a:lnTo>
                    <a:pt x="14698400" y="2146299"/>
                  </a:lnTo>
                  <a:lnTo>
                    <a:pt x="14714916" y="2184399"/>
                  </a:lnTo>
                  <a:lnTo>
                    <a:pt x="14731030" y="2222499"/>
                  </a:lnTo>
                  <a:lnTo>
                    <a:pt x="14746742" y="2273299"/>
                  </a:lnTo>
                  <a:lnTo>
                    <a:pt x="14762049" y="2311399"/>
                  </a:lnTo>
                  <a:lnTo>
                    <a:pt x="14776950" y="2362199"/>
                  </a:lnTo>
                  <a:lnTo>
                    <a:pt x="14791442" y="2400299"/>
                  </a:lnTo>
                  <a:lnTo>
                    <a:pt x="14805525" y="2438399"/>
                  </a:lnTo>
                  <a:lnTo>
                    <a:pt x="14819195" y="2489199"/>
                  </a:lnTo>
                  <a:lnTo>
                    <a:pt x="14832452" y="2527299"/>
                  </a:lnTo>
                  <a:lnTo>
                    <a:pt x="14845293" y="2578099"/>
                  </a:lnTo>
                  <a:lnTo>
                    <a:pt x="14857718" y="2616199"/>
                  </a:lnTo>
                  <a:lnTo>
                    <a:pt x="14869723" y="2666999"/>
                  </a:lnTo>
                  <a:lnTo>
                    <a:pt x="14881308" y="2705099"/>
                  </a:lnTo>
                  <a:lnTo>
                    <a:pt x="14892471" y="2755899"/>
                  </a:lnTo>
                  <a:lnTo>
                    <a:pt x="14903209" y="2793999"/>
                  </a:lnTo>
                  <a:lnTo>
                    <a:pt x="14913521" y="2844799"/>
                  </a:lnTo>
                  <a:lnTo>
                    <a:pt x="14923406" y="2882899"/>
                  </a:lnTo>
                  <a:lnTo>
                    <a:pt x="14932861" y="2933699"/>
                  </a:lnTo>
                  <a:lnTo>
                    <a:pt x="14941885" y="2984499"/>
                  </a:lnTo>
                  <a:lnTo>
                    <a:pt x="14950476" y="3022599"/>
                  </a:lnTo>
                  <a:lnTo>
                    <a:pt x="14958632" y="3073399"/>
                  </a:lnTo>
                  <a:lnTo>
                    <a:pt x="14966352" y="3111499"/>
                  </a:lnTo>
                  <a:lnTo>
                    <a:pt x="14973633" y="3162299"/>
                  </a:lnTo>
                  <a:lnTo>
                    <a:pt x="14980474" y="3213099"/>
                  </a:lnTo>
                  <a:lnTo>
                    <a:pt x="14986873" y="3251199"/>
                  </a:lnTo>
                  <a:lnTo>
                    <a:pt x="14992829" y="3301999"/>
                  </a:lnTo>
                  <a:lnTo>
                    <a:pt x="14998339" y="3352799"/>
                  </a:lnTo>
                  <a:lnTo>
                    <a:pt x="15003402" y="3390899"/>
                  </a:lnTo>
                  <a:lnTo>
                    <a:pt x="15004556" y="3403599"/>
                  </a:lnTo>
                  <a:close/>
                </a:path>
                <a:path w="15106650" h="11303000">
                  <a:moveTo>
                    <a:pt x="3612540" y="1993899"/>
                  </a:moveTo>
                  <a:lnTo>
                    <a:pt x="2958228" y="1993899"/>
                  </a:lnTo>
                  <a:lnTo>
                    <a:pt x="2914149" y="1981199"/>
                  </a:lnTo>
                  <a:lnTo>
                    <a:pt x="3659781" y="1981199"/>
                  </a:lnTo>
                  <a:lnTo>
                    <a:pt x="3612540" y="1993899"/>
                  </a:lnTo>
                  <a:close/>
                </a:path>
                <a:path w="15106650" h="11303000">
                  <a:moveTo>
                    <a:pt x="3471141" y="2006599"/>
                  </a:moveTo>
                  <a:lnTo>
                    <a:pt x="3047806" y="2006599"/>
                  </a:lnTo>
                  <a:lnTo>
                    <a:pt x="3002783" y="1993899"/>
                  </a:lnTo>
                  <a:lnTo>
                    <a:pt x="3518214" y="1993899"/>
                  </a:lnTo>
                  <a:lnTo>
                    <a:pt x="3471141" y="2006599"/>
                  </a:lnTo>
                  <a:close/>
                </a:path>
                <a:path w="15106650" h="11303000">
                  <a:moveTo>
                    <a:pt x="1366548" y="2908299"/>
                  </a:moveTo>
                  <a:lnTo>
                    <a:pt x="783650" y="2908299"/>
                  </a:lnTo>
                  <a:lnTo>
                    <a:pt x="832902" y="2895599"/>
                  </a:lnTo>
                  <a:lnTo>
                    <a:pt x="1317891" y="2895599"/>
                  </a:lnTo>
                  <a:lnTo>
                    <a:pt x="1366548" y="2908299"/>
                  </a:lnTo>
                  <a:close/>
                </a:path>
                <a:path w="15106650" h="11303000">
                  <a:moveTo>
                    <a:pt x="1513123" y="2920999"/>
                  </a:moveTo>
                  <a:lnTo>
                    <a:pt x="586512" y="2920999"/>
                  </a:lnTo>
                  <a:lnTo>
                    <a:pt x="635806" y="2908299"/>
                  </a:lnTo>
                  <a:lnTo>
                    <a:pt x="1464168" y="2908299"/>
                  </a:lnTo>
                  <a:lnTo>
                    <a:pt x="1513123" y="2920999"/>
                  </a:lnTo>
                  <a:close/>
                </a:path>
                <a:path w="15106650" h="11303000">
                  <a:moveTo>
                    <a:pt x="1660519" y="2933699"/>
                  </a:moveTo>
                  <a:lnTo>
                    <a:pt x="438665" y="2933699"/>
                  </a:lnTo>
                  <a:lnTo>
                    <a:pt x="487937" y="2920999"/>
                  </a:lnTo>
                  <a:lnTo>
                    <a:pt x="1611302" y="2920999"/>
                  </a:lnTo>
                  <a:lnTo>
                    <a:pt x="1660519" y="2933699"/>
                  </a:lnTo>
                  <a:close/>
                </a:path>
                <a:path w="15106650" h="11303000">
                  <a:moveTo>
                    <a:pt x="1808631" y="2959099"/>
                  </a:moveTo>
                  <a:lnTo>
                    <a:pt x="241806" y="2959099"/>
                  </a:lnTo>
                  <a:lnTo>
                    <a:pt x="290977" y="2946399"/>
                  </a:lnTo>
                  <a:lnTo>
                    <a:pt x="340180" y="2946399"/>
                  </a:lnTo>
                  <a:lnTo>
                    <a:pt x="389411" y="2933699"/>
                  </a:lnTo>
                  <a:lnTo>
                    <a:pt x="1709816" y="2933699"/>
                  </a:lnTo>
                  <a:lnTo>
                    <a:pt x="1808631" y="2959099"/>
                  </a:lnTo>
                  <a:close/>
                </a:path>
                <a:path w="15106650" h="11303000">
                  <a:moveTo>
                    <a:pt x="1907718" y="2971799"/>
                  </a:moveTo>
                  <a:lnTo>
                    <a:pt x="143583" y="2971799"/>
                  </a:lnTo>
                  <a:lnTo>
                    <a:pt x="192673" y="2959099"/>
                  </a:lnTo>
                  <a:lnTo>
                    <a:pt x="1858143" y="2959099"/>
                  </a:lnTo>
                  <a:lnTo>
                    <a:pt x="1907718" y="2971799"/>
                  </a:lnTo>
                  <a:close/>
                </a:path>
                <a:path w="15106650" h="11303000">
                  <a:moveTo>
                    <a:pt x="10343287" y="11302999"/>
                  </a:moveTo>
                  <a:lnTo>
                    <a:pt x="0" y="11302999"/>
                  </a:lnTo>
                  <a:lnTo>
                    <a:pt x="0" y="2997199"/>
                  </a:lnTo>
                  <a:lnTo>
                    <a:pt x="45552" y="2984499"/>
                  </a:lnTo>
                  <a:lnTo>
                    <a:pt x="94541" y="2971799"/>
                  </a:lnTo>
                  <a:lnTo>
                    <a:pt x="1957354" y="2971799"/>
                  </a:lnTo>
                  <a:lnTo>
                    <a:pt x="2056789" y="2997199"/>
                  </a:lnTo>
                  <a:lnTo>
                    <a:pt x="2106581" y="2997199"/>
                  </a:lnTo>
                  <a:lnTo>
                    <a:pt x="2256208" y="3035299"/>
                  </a:lnTo>
                  <a:lnTo>
                    <a:pt x="2306154" y="3035299"/>
                  </a:lnTo>
                  <a:lnTo>
                    <a:pt x="2556237" y="3098799"/>
                  </a:lnTo>
                  <a:lnTo>
                    <a:pt x="2606296" y="3098799"/>
                  </a:lnTo>
                  <a:lnTo>
                    <a:pt x="2906629" y="3174999"/>
                  </a:lnTo>
                  <a:lnTo>
                    <a:pt x="2956644" y="3174999"/>
                  </a:lnTo>
                  <a:lnTo>
                    <a:pt x="3206309" y="3238499"/>
                  </a:lnTo>
                  <a:lnTo>
                    <a:pt x="3256132" y="3238499"/>
                  </a:lnTo>
                  <a:lnTo>
                    <a:pt x="3405315" y="3276599"/>
                  </a:lnTo>
                  <a:lnTo>
                    <a:pt x="3454933" y="3276599"/>
                  </a:lnTo>
                  <a:lnTo>
                    <a:pt x="3603405" y="3314699"/>
                  </a:lnTo>
                  <a:lnTo>
                    <a:pt x="3652755" y="3314699"/>
                  </a:lnTo>
                  <a:lnTo>
                    <a:pt x="3702028" y="3327399"/>
                  </a:lnTo>
                  <a:lnTo>
                    <a:pt x="3751221" y="3327399"/>
                  </a:lnTo>
                  <a:lnTo>
                    <a:pt x="3849348" y="3352799"/>
                  </a:lnTo>
                  <a:lnTo>
                    <a:pt x="3898275" y="3352799"/>
                  </a:lnTo>
                  <a:lnTo>
                    <a:pt x="3947106" y="3365499"/>
                  </a:lnTo>
                  <a:lnTo>
                    <a:pt x="4044463" y="3365499"/>
                  </a:lnTo>
                  <a:lnTo>
                    <a:pt x="4092981" y="3378199"/>
                  </a:lnTo>
                  <a:lnTo>
                    <a:pt x="4141388" y="3378199"/>
                  </a:lnTo>
                  <a:lnTo>
                    <a:pt x="4189678" y="3390899"/>
                  </a:lnTo>
                  <a:lnTo>
                    <a:pt x="4381603" y="3390899"/>
                  </a:lnTo>
                  <a:lnTo>
                    <a:pt x="4429256" y="3403599"/>
                  </a:lnTo>
                  <a:lnTo>
                    <a:pt x="15004556" y="3403599"/>
                  </a:lnTo>
                  <a:lnTo>
                    <a:pt x="15008017" y="3441699"/>
                  </a:lnTo>
                  <a:lnTo>
                    <a:pt x="15012180" y="3492499"/>
                  </a:lnTo>
                  <a:lnTo>
                    <a:pt x="15015891" y="3530599"/>
                  </a:lnTo>
                  <a:lnTo>
                    <a:pt x="15018814" y="3581399"/>
                  </a:lnTo>
                  <a:lnTo>
                    <a:pt x="15021418" y="3619499"/>
                  </a:lnTo>
                  <a:lnTo>
                    <a:pt x="15023700" y="3657599"/>
                  </a:lnTo>
                  <a:lnTo>
                    <a:pt x="15025658" y="3708399"/>
                  </a:lnTo>
                  <a:lnTo>
                    <a:pt x="15027288" y="3746499"/>
                  </a:lnTo>
                  <a:lnTo>
                    <a:pt x="15029555" y="3835399"/>
                  </a:lnTo>
                  <a:lnTo>
                    <a:pt x="15030186" y="3886199"/>
                  </a:lnTo>
                  <a:lnTo>
                    <a:pt x="15030478" y="3924299"/>
                  </a:lnTo>
                  <a:lnTo>
                    <a:pt x="15030427" y="3975099"/>
                  </a:lnTo>
                  <a:lnTo>
                    <a:pt x="15030032" y="4025899"/>
                  </a:lnTo>
                  <a:lnTo>
                    <a:pt x="15029288" y="4063999"/>
                  </a:lnTo>
                  <a:lnTo>
                    <a:pt x="15028194" y="4114799"/>
                  </a:lnTo>
                  <a:lnTo>
                    <a:pt x="15026746" y="4165599"/>
                  </a:lnTo>
                  <a:lnTo>
                    <a:pt x="15024941" y="4216399"/>
                  </a:lnTo>
                  <a:lnTo>
                    <a:pt x="15022776" y="4254499"/>
                  </a:lnTo>
                  <a:lnTo>
                    <a:pt x="15020249" y="4305299"/>
                  </a:lnTo>
                  <a:lnTo>
                    <a:pt x="15017356" y="4356099"/>
                  </a:lnTo>
                  <a:lnTo>
                    <a:pt x="15014094" y="4406899"/>
                  </a:lnTo>
                  <a:lnTo>
                    <a:pt x="15010461" y="4457699"/>
                  </a:lnTo>
                  <a:lnTo>
                    <a:pt x="15006454" y="4508499"/>
                  </a:lnTo>
                  <a:lnTo>
                    <a:pt x="15002069" y="4559299"/>
                  </a:lnTo>
                  <a:lnTo>
                    <a:pt x="14997304" y="4610099"/>
                  </a:lnTo>
                  <a:lnTo>
                    <a:pt x="14992156" y="4660899"/>
                  </a:lnTo>
                  <a:lnTo>
                    <a:pt x="14986621" y="4711699"/>
                  </a:lnTo>
                  <a:lnTo>
                    <a:pt x="14980698" y="4762499"/>
                  </a:lnTo>
                  <a:lnTo>
                    <a:pt x="14974382" y="4813299"/>
                  </a:lnTo>
                  <a:lnTo>
                    <a:pt x="14967671" y="4864099"/>
                  </a:lnTo>
                  <a:lnTo>
                    <a:pt x="14960563" y="4914899"/>
                  </a:lnTo>
                  <a:lnTo>
                    <a:pt x="14953053" y="4965699"/>
                  </a:lnTo>
                  <a:lnTo>
                    <a:pt x="14945140" y="5016499"/>
                  </a:lnTo>
                  <a:lnTo>
                    <a:pt x="14936820" y="5067299"/>
                  </a:lnTo>
                  <a:lnTo>
                    <a:pt x="14928090" y="5118099"/>
                  </a:lnTo>
                  <a:lnTo>
                    <a:pt x="14918948" y="5168899"/>
                  </a:lnTo>
                  <a:lnTo>
                    <a:pt x="14909390" y="5219699"/>
                  </a:lnTo>
                  <a:lnTo>
                    <a:pt x="14899413" y="5270499"/>
                  </a:lnTo>
                  <a:lnTo>
                    <a:pt x="14889015" y="5321299"/>
                  </a:lnTo>
                  <a:lnTo>
                    <a:pt x="14878193" y="5372099"/>
                  </a:lnTo>
                  <a:lnTo>
                    <a:pt x="14866943" y="5422899"/>
                  </a:lnTo>
                  <a:lnTo>
                    <a:pt x="14855263" y="5473699"/>
                  </a:lnTo>
                  <a:lnTo>
                    <a:pt x="14843150" y="5524499"/>
                  </a:lnTo>
                  <a:lnTo>
                    <a:pt x="14830600" y="5575299"/>
                  </a:lnTo>
                  <a:lnTo>
                    <a:pt x="14817612" y="5626099"/>
                  </a:lnTo>
                  <a:lnTo>
                    <a:pt x="14804181" y="5676899"/>
                  </a:lnTo>
                  <a:lnTo>
                    <a:pt x="14790306" y="5727699"/>
                  </a:lnTo>
                  <a:lnTo>
                    <a:pt x="14775982" y="5778499"/>
                  </a:lnTo>
                  <a:lnTo>
                    <a:pt x="14761208" y="5829299"/>
                  </a:lnTo>
                  <a:lnTo>
                    <a:pt x="14745980" y="5880099"/>
                  </a:lnTo>
                  <a:lnTo>
                    <a:pt x="14730295" y="5930899"/>
                  </a:lnTo>
                  <a:lnTo>
                    <a:pt x="14714150" y="5981699"/>
                  </a:lnTo>
                  <a:lnTo>
                    <a:pt x="14697543" y="6032499"/>
                  </a:lnTo>
                  <a:lnTo>
                    <a:pt x="14680470" y="6070599"/>
                  </a:lnTo>
                  <a:lnTo>
                    <a:pt x="14662929" y="6121399"/>
                  </a:lnTo>
                  <a:lnTo>
                    <a:pt x="14644916" y="6172199"/>
                  </a:lnTo>
                  <a:lnTo>
                    <a:pt x="14626429" y="6222999"/>
                  </a:lnTo>
                  <a:lnTo>
                    <a:pt x="14607465" y="6261099"/>
                  </a:lnTo>
                  <a:lnTo>
                    <a:pt x="14588020" y="6311899"/>
                  </a:lnTo>
                  <a:lnTo>
                    <a:pt x="14568092" y="6362699"/>
                  </a:lnTo>
                  <a:lnTo>
                    <a:pt x="14547678" y="6400799"/>
                  </a:lnTo>
                  <a:lnTo>
                    <a:pt x="14526775" y="6451599"/>
                  </a:lnTo>
                  <a:lnTo>
                    <a:pt x="14505380" y="6489699"/>
                  </a:lnTo>
                  <a:lnTo>
                    <a:pt x="14483489" y="6540499"/>
                  </a:lnTo>
                  <a:lnTo>
                    <a:pt x="14461101" y="6578599"/>
                  </a:lnTo>
                  <a:lnTo>
                    <a:pt x="14438212" y="6629399"/>
                  </a:lnTo>
                  <a:lnTo>
                    <a:pt x="14414820" y="6667499"/>
                  </a:lnTo>
                  <a:lnTo>
                    <a:pt x="14390920" y="6718299"/>
                  </a:lnTo>
                  <a:lnTo>
                    <a:pt x="14366511" y="6756399"/>
                  </a:lnTo>
                  <a:lnTo>
                    <a:pt x="14341589" y="6794499"/>
                  </a:lnTo>
                  <a:lnTo>
                    <a:pt x="14316152" y="6832599"/>
                  </a:lnTo>
                  <a:lnTo>
                    <a:pt x="14290196" y="6883399"/>
                  </a:lnTo>
                  <a:lnTo>
                    <a:pt x="14263719" y="6921499"/>
                  </a:lnTo>
                  <a:lnTo>
                    <a:pt x="14236717" y="6959599"/>
                  </a:lnTo>
                  <a:lnTo>
                    <a:pt x="14209188" y="6997699"/>
                  </a:lnTo>
                  <a:lnTo>
                    <a:pt x="14181129" y="7035799"/>
                  </a:lnTo>
                  <a:lnTo>
                    <a:pt x="14152537" y="7073899"/>
                  </a:lnTo>
                  <a:lnTo>
                    <a:pt x="14123408" y="7099299"/>
                  </a:lnTo>
                  <a:lnTo>
                    <a:pt x="14093741" y="7137399"/>
                  </a:lnTo>
                  <a:lnTo>
                    <a:pt x="14063531" y="7175499"/>
                  </a:lnTo>
                  <a:lnTo>
                    <a:pt x="14032777" y="7213599"/>
                  </a:lnTo>
                  <a:lnTo>
                    <a:pt x="14001474" y="7238999"/>
                  </a:lnTo>
                  <a:lnTo>
                    <a:pt x="13969621" y="7277099"/>
                  </a:lnTo>
                  <a:lnTo>
                    <a:pt x="13937214" y="7302499"/>
                  </a:lnTo>
                  <a:lnTo>
                    <a:pt x="13904250" y="7327899"/>
                  </a:lnTo>
                  <a:lnTo>
                    <a:pt x="13870727" y="7365999"/>
                  </a:lnTo>
                  <a:lnTo>
                    <a:pt x="13798969" y="7416799"/>
                  </a:lnTo>
                  <a:lnTo>
                    <a:pt x="13762427" y="7454899"/>
                  </a:lnTo>
                  <a:lnTo>
                    <a:pt x="13688104" y="7505699"/>
                  </a:lnTo>
                  <a:lnTo>
                    <a:pt x="13573779" y="7581899"/>
                  </a:lnTo>
                  <a:lnTo>
                    <a:pt x="13456463" y="7658099"/>
                  </a:lnTo>
                  <a:lnTo>
                    <a:pt x="13416774" y="7670799"/>
                  </a:lnTo>
                  <a:lnTo>
                    <a:pt x="13296195" y="7746999"/>
                  </a:lnTo>
                  <a:lnTo>
                    <a:pt x="13255557" y="7759699"/>
                  </a:lnTo>
                  <a:lnTo>
                    <a:pt x="13214724" y="7785099"/>
                  </a:lnTo>
                  <a:lnTo>
                    <a:pt x="13173715" y="7797799"/>
                  </a:lnTo>
                  <a:lnTo>
                    <a:pt x="13091236" y="7848599"/>
                  </a:lnTo>
                  <a:lnTo>
                    <a:pt x="13049801" y="7861299"/>
                  </a:lnTo>
                  <a:lnTo>
                    <a:pt x="13008258" y="7886699"/>
                  </a:lnTo>
                  <a:lnTo>
                    <a:pt x="12966626" y="7899399"/>
                  </a:lnTo>
                  <a:lnTo>
                    <a:pt x="12924920" y="7924799"/>
                  </a:lnTo>
                  <a:lnTo>
                    <a:pt x="12883159" y="7937499"/>
                  </a:lnTo>
                  <a:lnTo>
                    <a:pt x="12841360" y="7962899"/>
                  </a:lnTo>
                  <a:lnTo>
                    <a:pt x="12715906" y="8013699"/>
                  </a:lnTo>
                  <a:lnTo>
                    <a:pt x="12674127" y="8026399"/>
                  </a:lnTo>
                  <a:lnTo>
                    <a:pt x="12632397" y="8051799"/>
                  </a:lnTo>
                  <a:lnTo>
                    <a:pt x="12590732" y="8064499"/>
                  </a:lnTo>
                  <a:lnTo>
                    <a:pt x="12549150" y="8089899"/>
                  </a:lnTo>
                  <a:lnTo>
                    <a:pt x="12507668" y="8102599"/>
                  </a:lnTo>
                  <a:lnTo>
                    <a:pt x="12466304" y="8127999"/>
                  </a:lnTo>
                  <a:lnTo>
                    <a:pt x="12425075" y="8140699"/>
                  </a:lnTo>
                  <a:lnTo>
                    <a:pt x="12343090" y="8191499"/>
                  </a:lnTo>
                  <a:lnTo>
                    <a:pt x="12302370" y="8204199"/>
                  </a:lnTo>
                  <a:lnTo>
                    <a:pt x="12261853" y="8229599"/>
                  </a:lnTo>
                  <a:lnTo>
                    <a:pt x="12221558" y="8242299"/>
                  </a:lnTo>
                  <a:lnTo>
                    <a:pt x="12102174" y="8318499"/>
                  </a:lnTo>
                  <a:lnTo>
                    <a:pt x="12062938" y="8331199"/>
                  </a:lnTo>
                  <a:lnTo>
                    <a:pt x="11947146" y="8407399"/>
                  </a:lnTo>
                  <a:lnTo>
                    <a:pt x="11871722" y="8458199"/>
                  </a:lnTo>
                  <a:lnTo>
                    <a:pt x="11797876" y="8508999"/>
                  </a:lnTo>
                  <a:lnTo>
                    <a:pt x="11761588" y="8547099"/>
                  </a:lnTo>
                  <a:lnTo>
                    <a:pt x="11690368" y="8597899"/>
                  </a:lnTo>
                  <a:lnTo>
                    <a:pt x="11655472" y="8623299"/>
                  </a:lnTo>
                  <a:lnTo>
                    <a:pt x="11621073" y="8661399"/>
                  </a:lnTo>
                  <a:lnTo>
                    <a:pt x="11587190" y="8686799"/>
                  </a:lnTo>
                  <a:lnTo>
                    <a:pt x="11553841" y="8724899"/>
                  </a:lnTo>
                  <a:lnTo>
                    <a:pt x="11521041" y="8762999"/>
                  </a:lnTo>
                  <a:lnTo>
                    <a:pt x="11488809" y="8788399"/>
                  </a:lnTo>
                  <a:lnTo>
                    <a:pt x="11457162" y="8826499"/>
                  </a:lnTo>
                  <a:lnTo>
                    <a:pt x="11426118" y="8864599"/>
                  </a:lnTo>
                  <a:lnTo>
                    <a:pt x="11395692" y="8902699"/>
                  </a:lnTo>
                  <a:lnTo>
                    <a:pt x="11365904" y="8940799"/>
                  </a:lnTo>
                  <a:lnTo>
                    <a:pt x="11336770" y="8991599"/>
                  </a:lnTo>
                  <a:lnTo>
                    <a:pt x="11308307" y="9029699"/>
                  </a:lnTo>
                  <a:lnTo>
                    <a:pt x="11280533" y="9067799"/>
                  </a:lnTo>
                  <a:lnTo>
                    <a:pt x="11253465" y="9118599"/>
                  </a:lnTo>
                  <a:lnTo>
                    <a:pt x="11227120" y="9156699"/>
                  </a:lnTo>
                  <a:lnTo>
                    <a:pt x="11201516" y="9207499"/>
                  </a:lnTo>
                  <a:lnTo>
                    <a:pt x="11178053" y="9245599"/>
                  </a:lnTo>
                  <a:lnTo>
                    <a:pt x="11154951" y="9296399"/>
                  </a:lnTo>
                  <a:lnTo>
                    <a:pt x="11132198" y="9334499"/>
                  </a:lnTo>
                  <a:lnTo>
                    <a:pt x="11109783" y="9385299"/>
                  </a:lnTo>
                  <a:lnTo>
                    <a:pt x="11087697" y="9423399"/>
                  </a:lnTo>
                  <a:lnTo>
                    <a:pt x="11065927" y="9474199"/>
                  </a:lnTo>
                  <a:lnTo>
                    <a:pt x="11044464" y="9512299"/>
                  </a:lnTo>
                  <a:lnTo>
                    <a:pt x="11023296" y="9563099"/>
                  </a:lnTo>
                  <a:lnTo>
                    <a:pt x="11002414" y="9613899"/>
                  </a:lnTo>
                  <a:lnTo>
                    <a:pt x="10981806" y="9651999"/>
                  </a:lnTo>
                  <a:lnTo>
                    <a:pt x="10961461" y="9702799"/>
                  </a:lnTo>
                  <a:lnTo>
                    <a:pt x="10941369" y="9740899"/>
                  </a:lnTo>
                  <a:lnTo>
                    <a:pt x="10921519" y="9791699"/>
                  </a:lnTo>
                  <a:lnTo>
                    <a:pt x="10901900" y="9842499"/>
                  </a:lnTo>
                  <a:lnTo>
                    <a:pt x="10882502" y="9880599"/>
                  </a:lnTo>
                  <a:lnTo>
                    <a:pt x="10863314" y="9931399"/>
                  </a:lnTo>
                  <a:lnTo>
                    <a:pt x="10844325" y="9969499"/>
                  </a:lnTo>
                  <a:lnTo>
                    <a:pt x="10825525" y="10020299"/>
                  </a:lnTo>
                  <a:lnTo>
                    <a:pt x="10806902" y="10071099"/>
                  </a:lnTo>
                  <a:lnTo>
                    <a:pt x="10788446" y="10109199"/>
                  </a:lnTo>
                  <a:lnTo>
                    <a:pt x="10770146" y="10159999"/>
                  </a:lnTo>
                  <a:lnTo>
                    <a:pt x="10751991" y="10210799"/>
                  </a:lnTo>
                  <a:lnTo>
                    <a:pt x="10733972" y="10248899"/>
                  </a:lnTo>
                  <a:lnTo>
                    <a:pt x="10716076" y="10299699"/>
                  </a:lnTo>
                  <a:lnTo>
                    <a:pt x="10698294" y="10350499"/>
                  </a:lnTo>
                  <a:lnTo>
                    <a:pt x="10680615" y="10388599"/>
                  </a:lnTo>
                  <a:lnTo>
                    <a:pt x="10663027" y="10439399"/>
                  </a:lnTo>
                  <a:lnTo>
                    <a:pt x="10645520" y="10490199"/>
                  </a:lnTo>
                  <a:lnTo>
                    <a:pt x="10628084" y="10528299"/>
                  </a:lnTo>
                  <a:lnTo>
                    <a:pt x="10593380" y="10629899"/>
                  </a:lnTo>
                  <a:lnTo>
                    <a:pt x="10576091" y="10667999"/>
                  </a:lnTo>
                  <a:lnTo>
                    <a:pt x="10541584" y="10769599"/>
                  </a:lnTo>
                  <a:lnTo>
                    <a:pt x="10489842" y="10909299"/>
                  </a:lnTo>
                  <a:lnTo>
                    <a:pt x="10472556" y="10960099"/>
                  </a:lnTo>
                  <a:lnTo>
                    <a:pt x="10455234" y="10998199"/>
                  </a:lnTo>
                  <a:lnTo>
                    <a:pt x="10420436" y="11099799"/>
                  </a:lnTo>
                  <a:lnTo>
                    <a:pt x="10402939" y="11137899"/>
                  </a:lnTo>
                  <a:lnTo>
                    <a:pt x="10385362" y="11188699"/>
                  </a:lnTo>
                  <a:lnTo>
                    <a:pt x="10367695" y="11239499"/>
                  </a:lnTo>
                  <a:lnTo>
                    <a:pt x="10349926" y="11277599"/>
                  </a:lnTo>
                  <a:lnTo>
                    <a:pt x="10343287" y="11302999"/>
                  </a:lnTo>
                  <a:close/>
                </a:path>
                <a:path w="15106650" h="11303000">
                  <a:moveTo>
                    <a:pt x="14194193" y="8801099"/>
                  </a:moveTo>
                  <a:lnTo>
                    <a:pt x="13932877" y="8801099"/>
                  </a:lnTo>
                  <a:lnTo>
                    <a:pt x="13977021" y="8788399"/>
                  </a:lnTo>
                  <a:lnTo>
                    <a:pt x="14151337" y="8788399"/>
                  </a:lnTo>
                  <a:lnTo>
                    <a:pt x="14194193" y="8801099"/>
                  </a:lnTo>
                  <a:close/>
                </a:path>
                <a:path w="15106650" h="11303000">
                  <a:moveTo>
                    <a:pt x="14181065" y="11302999"/>
                  </a:moveTo>
                  <a:lnTo>
                    <a:pt x="12613219" y="11302999"/>
                  </a:lnTo>
                  <a:lnTo>
                    <a:pt x="12599872" y="11290299"/>
                  </a:lnTo>
                  <a:lnTo>
                    <a:pt x="12561436" y="11264899"/>
                  </a:lnTo>
                  <a:lnTo>
                    <a:pt x="12524075" y="11239499"/>
                  </a:lnTo>
                  <a:lnTo>
                    <a:pt x="12487847" y="11201399"/>
                  </a:lnTo>
                  <a:lnTo>
                    <a:pt x="12452807" y="11175999"/>
                  </a:lnTo>
                  <a:lnTo>
                    <a:pt x="12419014" y="11137899"/>
                  </a:lnTo>
                  <a:lnTo>
                    <a:pt x="12381789" y="11099799"/>
                  </a:lnTo>
                  <a:lnTo>
                    <a:pt x="12347231" y="11061699"/>
                  </a:lnTo>
                  <a:lnTo>
                    <a:pt x="12315297" y="11010899"/>
                  </a:lnTo>
                  <a:lnTo>
                    <a:pt x="12285946" y="10972799"/>
                  </a:lnTo>
                  <a:lnTo>
                    <a:pt x="12259136" y="10934699"/>
                  </a:lnTo>
                  <a:lnTo>
                    <a:pt x="12234824" y="10883899"/>
                  </a:lnTo>
                  <a:lnTo>
                    <a:pt x="12212970" y="10845799"/>
                  </a:lnTo>
                  <a:lnTo>
                    <a:pt x="12193530" y="10807699"/>
                  </a:lnTo>
                  <a:lnTo>
                    <a:pt x="12176464" y="10756899"/>
                  </a:lnTo>
                  <a:lnTo>
                    <a:pt x="12161729" y="10718799"/>
                  </a:lnTo>
                  <a:lnTo>
                    <a:pt x="12149284" y="10680699"/>
                  </a:lnTo>
                  <a:lnTo>
                    <a:pt x="12139086" y="10629899"/>
                  </a:lnTo>
                  <a:lnTo>
                    <a:pt x="12131094" y="10591799"/>
                  </a:lnTo>
                  <a:lnTo>
                    <a:pt x="12125267" y="10540999"/>
                  </a:lnTo>
                  <a:lnTo>
                    <a:pt x="12121561" y="10502899"/>
                  </a:lnTo>
                  <a:lnTo>
                    <a:pt x="12119936" y="10452099"/>
                  </a:lnTo>
                  <a:lnTo>
                    <a:pt x="12120349" y="10413999"/>
                  </a:lnTo>
                  <a:lnTo>
                    <a:pt x="12122758" y="10363199"/>
                  </a:lnTo>
                  <a:lnTo>
                    <a:pt x="12127123" y="10325099"/>
                  </a:lnTo>
                  <a:lnTo>
                    <a:pt x="12133400" y="10274299"/>
                  </a:lnTo>
                  <a:lnTo>
                    <a:pt x="12141548" y="10236199"/>
                  </a:lnTo>
                  <a:lnTo>
                    <a:pt x="12151525" y="10198099"/>
                  </a:lnTo>
                  <a:lnTo>
                    <a:pt x="12163289" y="10147299"/>
                  </a:lnTo>
                  <a:lnTo>
                    <a:pt x="12176799" y="10109199"/>
                  </a:lnTo>
                  <a:lnTo>
                    <a:pt x="12192012" y="10058399"/>
                  </a:lnTo>
                  <a:lnTo>
                    <a:pt x="12208888" y="10020299"/>
                  </a:lnTo>
                  <a:lnTo>
                    <a:pt x="12227382" y="9982199"/>
                  </a:lnTo>
                  <a:lnTo>
                    <a:pt x="12247455" y="9931399"/>
                  </a:lnTo>
                  <a:lnTo>
                    <a:pt x="12269064" y="9893299"/>
                  </a:lnTo>
                  <a:lnTo>
                    <a:pt x="12292167" y="9855199"/>
                  </a:lnTo>
                  <a:lnTo>
                    <a:pt x="12316723" y="9804399"/>
                  </a:lnTo>
                  <a:lnTo>
                    <a:pt x="12342689" y="9766299"/>
                  </a:lnTo>
                  <a:lnTo>
                    <a:pt x="12370023" y="9728199"/>
                  </a:lnTo>
                  <a:lnTo>
                    <a:pt x="12396063" y="9690099"/>
                  </a:lnTo>
                  <a:lnTo>
                    <a:pt x="12423170" y="9651999"/>
                  </a:lnTo>
                  <a:lnTo>
                    <a:pt x="12451315" y="9626599"/>
                  </a:lnTo>
                  <a:lnTo>
                    <a:pt x="12480464" y="9588499"/>
                  </a:lnTo>
                  <a:lnTo>
                    <a:pt x="12510586" y="9550399"/>
                  </a:lnTo>
                  <a:lnTo>
                    <a:pt x="12541651" y="9512299"/>
                  </a:lnTo>
                  <a:lnTo>
                    <a:pt x="12573625" y="9486899"/>
                  </a:lnTo>
                  <a:lnTo>
                    <a:pt x="12606479" y="9448799"/>
                  </a:lnTo>
                  <a:lnTo>
                    <a:pt x="12640179" y="9423399"/>
                  </a:lnTo>
                  <a:lnTo>
                    <a:pt x="12674696" y="9385299"/>
                  </a:lnTo>
                  <a:lnTo>
                    <a:pt x="12709996" y="9359899"/>
                  </a:lnTo>
                  <a:lnTo>
                    <a:pt x="12746049" y="9321799"/>
                  </a:lnTo>
                  <a:lnTo>
                    <a:pt x="12782822" y="9296399"/>
                  </a:lnTo>
                  <a:lnTo>
                    <a:pt x="12820285" y="9258299"/>
                  </a:lnTo>
                  <a:lnTo>
                    <a:pt x="12858406" y="9232899"/>
                  </a:lnTo>
                  <a:lnTo>
                    <a:pt x="12936495" y="9182099"/>
                  </a:lnTo>
                  <a:lnTo>
                    <a:pt x="13016836" y="9131299"/>
                  </a:lnTo>
                  <a:lnTo>
                    <a:pt x="13099176" y="9080499"/>
                  </a:lnTo>
                  <a:lnTo>
                    <a:pt x="13225885" y="9004299"/>
                  </a:lnTo>
                  <a:lnTo>
                    <a:pt x="13268847" y="8991599"/>
                  </a:lnTo>
                  <a:lnTo>
                    <a:pt x="13312120" y="8966199"/>
                  </a:lnTo>
                  <a:lnTo>
                    <a:pt x="13355673" y="8953499"/>
                  </a:lnTo>
                  <a:lnTo>
                    <a:pt x="13399472" y="8928099"/>
                  </a:lnTo>
                  <a:lnTo>
                    <a:pt x="13532040" y="8889999"/>
                  </a:lnTo>
                  <a:lnTo>
                    <a:pt x="13576513" y="8864599"/>
                  </a:lnTo>
                  <a:lnTo>
                    <a:pt x="13665698" y="8839199"/>
                  </a:lnTo>
                  <a:lnTo>
                    <a:pt x="13710346" y="8839199"/>
                  </a:lnTo>
                  <a:lnTo>
                    <a:pt x="13799595" y="8813799"/>
                  </a:lnTo>
                  <a:lnTo>
                    <a:pt x="13844133" y="8813799"/>
                  </a:lnTo>
                  <a:lnTo>
                    <a:pt x="13888571" y="8801099"/>
                  </a:lnTo>
                  <a:lnTo>
                    <a:pt x="14278816" y="8801099"/>
                  </a:lnTo>
                  <a:lnTo>
                    <a:pt x="14361778" y="8826499"/>
                  </a:lnTo>
                  <a:lnTo>
                    <a:pt x="14402557" y="8826499"/>
                  </a:lnTo>
                  <a:lnTo>
                    <a:pt x="14521706" y="8864599"/>
                  </a:lnTo>
                  <a:lnTo>
                    <a:pt x="14560255" y="8889999"/>
                  </a:lnTo>
                  <a:lnTo>
                    <a:pt x="14635413" y="8915399"/>
                  </a:lnTo>
                  <a:lnTo>
                    <a:pt x="14671958" y="8940799"/>
                  </a:lnTo>
                  <a:lnTo>
                    <a:pt x="14707772" y="8966199"/>
                  </a:lnTo>
                  <a:lnTo>
                    <a:pt x="14742824" y="8991599"/>
                  </a:lnTo>
                  <a:lnTo>
                    <a:pt x="14777081" y="9016999"/>
                  </a:lnTo>
                  <a:lnTo>
                    <a:pt x="14810512" y="9042399"/>
                  </a:lnTo>
                  <a:lnTo>
                    <a:pt x="14843087" y="9067799"/>
                  </a:lnTo>
                  <a:lnTo>
                    <a:pt x="14877054" y="9105899"/>
                  </a:lnTo>
                  <a:lnTo>
                    <a:pt x="14908439" y="9131299"/>
                  </a:lnTo>
                  <a:lnTo>
                    <a:pt x="14937295" y="9169399"/>
                  </a:lnTo>
                  <a:lnTo>
                    <a:pt x="14963674" y="9207499"/>
                  </a:lnTo>
                  <a:lnTo>
                    <a:pt x="14987628" y="9245599"/>
                  </a:lnTo>
                  <a:lnTo>
                    <a:pt x="15009211" y="9296399"/>
                  </a:lnTo>
                  <a:lnTo>
                    <a:pt x="15028476" y="9334499"/>
                  </a:lnTo>
                  <a:lnTo>
                    <a:pt x="15045474" y="9372599"/>
                  </a:lnTo>
                  <a:lnTo>
                    <a:pt x="15060259" y="9423399"/>
                  </a:lnTo>
                  <a:lnTo>
                    <a:pt x="15072884" y="9461499"/>
                  </a:lnTo>
                  <a:lnTo>
                    <a:pt x="15083401" y="9512299"/>
                  </a:lnTo>
                  <a:lnTo>
                    <a:pt x="15091862" y="9550399"/>
                  </a:lnTo>
                  <a:lnTo>
                    <a:pt x="15098321" y="9601199"/>
                  </a:lnTo>
                  <a:lnTo>
                    <a:pt x="15102831" y="9651999"/>
                  </a:lnTo>
                  <a:lnTo>
                    <a:pt x="15105443" y="9702799"/>
                  </a:lnTo>
                  <a:lnTo>
                    <a:pt x="15106211" y="9753599"/>
                  </a:lnTo>
                  <a:lnTo>
                    <a:pt x="15105187" y="9791699"/>
                  </a:lnTo>
                  <a:lnTo>
                    <a:pt x="15102425" y="9842499"/>
                  </a:lnTo>
                  <a:lnTo>
                    <a:pt x="15097976" y="9893299"/>
                  </a:lnTo>
                  <a:lnTo>
                    <a:pt x="15091894" y="9944099"/>
                  </a:lnTo>
                  <a:lnTo>
                    <a:pt x="15084231" y="9994899"/>
                  </a:lnTo>
                  <a:lnTo>
                    <a:pt x="15075041" y="10045699"/>
                  </a:lnTo>
                  <a:lnTo>
                    <a:pt x="15064374" y="10083799"/>
                  </a:lnTo>
                  <a:lnTo>
                    <a:pt x="15052286" y="10134599"/>
                  </a:lnTo>
                  <a:lnTo>
                    <a:pt x="15038827" y="10185399"/>
                  </a:lnTo>
                  <a:lnTo>
                    <a:pt x="15024051" y="10223499"/>
                  </a:lnTo>
                  <a:lnTo>
                    <a:pt x="15008011" y="10274299"/>
                  </a:lnTo>
                  <a:lnTo>
                    <a:pt x="14990759" y="10325099"/>
                  </a:lnTo>
                  <a:lnTo>
                    <a:pt x="14972348" y="10363199"/>
                  </a:lnTo>
                  <a:lnTo>
                    <a:pt x="14952333" y="10413999"/>
                  </a:lnTo>
                  <a:lnTo>
                    <a:pt x="14931278" y="10452099"/>
                  </a:lnTo>
                  <a:lnTo>
                    <a:pt x="14909197" y="10502899"/>
                  </a:lnTo>
                  <a:lnTo>
                    <a:pt x="14886102" y="10540999"/>
                  </a:lnTo>
                  <a:lnTo>
                    <a:pt x="14862007" y="10591799"/>
                  </a:lnTo>
                  <a:lnTo>
                    <a:pt x="14836924" y="10629899"/>
                  </a:lnTo>
                  <a:lnTo>
                    <a:pt x="14810867" y="10667999"/>
                  </a:lnTo>
                  <a:lnTo>
                    <a:pt x="14783849" y="10718799"/>
                  </a:lnTo>
                  <a:lnTo>
                    <a:pt x="14755882" y="10756899"/>
                  </a:lnTo>
                  <a:lnTo>
                    <a:pt x="14726979" y="10794999"/>
                  </a:lnTo>
                  <a:lnTo>
                    <a:pt x="14697155" y="10833099"/>
                  </a:lnTo>
                  <a:lnTo>
                    <a:pt x="14666421" y="10871199"/>
                  </a:lnTo>
                  <a:lnTo>
                    <a:pt x="14634791" y="10909299"/>
                  </a:lnTo>
                  <a:lnTo>
                    <a:pt x="14602278" y="10947399"/>
                  </a:lnTo>
                  <a:lnTo>
                    <a:pt x="14568894" y="10985499"/>
                  </a:lnTo>
                  <a:lnTo>
                    <a:pt x="14534654" y="11023599"/>
                  </a:lnTo>
                  <a:lnTo>
                    <a:pt x="14499569" y="11048999"/>
                  </a:lnTo>
                  <a:lnTo>
                    <a:pt x="14463654" y="11087099"/>
                  </a:lnTo>
                  <a:lnTo>
                    <a:pt x="14426920" y="11125199"/>
                  </a:lnTo>
                  <a:lnTo>
                    <a:pt x="14389382" y="11150599"/>
                  </a:lnTo>
                  <a:lnTo>
                    <a:pt x="14351051" y="11188699"/>
                  </a:lnTo>
                  <a:lnTo>
                    <a:pt x="14311942" y="11214099"/>
                  </a:lnTo>
                  <a:lnTo>
                    <a:pt x="14272067" y="11239499"/>
                  </a:lnTo>
                  <a:lnTo>
                    <a:pt x="14231439" y="11264899"/>
                  </a:lnTo>
                  <a:lnTo>
                    <a:pt x="14190071" y="11290299"/>
                  </a:lnTo>
                  <a:lnTo>
                    <a:pt x="14181065" y="11302999"/>
                  </a:lnTo>
                  <a:close/>
                </a:path>
              </a:pathLst>
            </a:custGeom>
            <a:solidFill>
              <a:srgbClr val="F1542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8439232" y="2332947"/>
              <a:ext cx="3601720" cy="490220"/>
            </a:xfrm>
            <a:custGeom>
              <a:avLst/>
              <a:gdLst/>
              <a:ahLst/>
              <a:cxnLst/>
              <a:rect l="l" t="t" r="r" b="b"/>
              <a:pathLst>
                <a:path w="3601720" h="490219">
                  <a:moveTo>
                    <a:pt x="79778" y="485646"/>
                  </a:moveTo>
                  <a:lnTo>
                    <a:pt x="0" y="485646"/>
                  </a:lnTo>
                  <a:lnTo>
                    <a:pt x="220143" y="3965"/>
                  </a:lnTo>
                  <a:lnTo>
                    <a:pt x="285012" y="3965"/>
                  </a:lnTo>
                  <a:lnTo>
                    <a:pt x="329084" y="100396"/>
                  </a:lnTo>
                  <a:lnTo>
                    <a:pt x="252181" y="100396"/>
                  </a:lnTo>
                  <a:lnTo>
                    <a:pt x="163838" y="298176"/>
                  </a:lnTo>
                  <a:lnTo>
                    <a:pt x="419475" y="298176"/>
                  </a:lnTo>
                  <a:lnTo>
                    <a:pt x="449630" y="364155"/>
                  </a:lnTo>
                  <a:lnTo>
                    <a:pt x="134337" y="364155"/>
                  </a:lnTo>
                  <a:lnTo>
                    <a:pt x="79778" y="485646"/>
                  </a:lnTo>
                  <a:close/>
                </a:path>
                <a:path w="3601720" h="490219">
                  <a:moveTo>
                    <a:pt x="419475" y="298176"/>
                  </a:moveTo>
                  <a:lnTo>
                    <a:pt x="340523" y="298176"/>
                  </a:lnTo>
                  <a:lnTo>
                    <a:pt x="252181" y="100396"/>
                  </a:lnTo>
                  <a:lnTo>
                    <a:pt x="329084" y="100396"/>
                  </a:lnTo>
                  <a:lnTo>
                    <a:pt x="419475" y="298176"/>
                  </a:lnTo>
                  <a:close/>
                </a:path>
                <a:path w="3601720" h="490219">
                  <a:moveTo>
                    <a:pt x="505155" y="485646"/>
                  </a:moveTo>
                  <a:lnTo>
                    <a:pt x="424742" y="485646"/>
                  </a:lnTo>
                  <a:lnTo>
                    <a:pt x="370182" y="364155"/>
                  </a:lnTo>
                  <a:lnTo>
                    <a:pt x="449630" y="364155"/>
                  </a:lnTo>
                  <a:lnTo>
                    <a:pt x="505155" y="485646"/>
                  </a:lnTo>
                  <a:close/>
                </a:path>
                <a:path w="3601720" h="490219">
                  <a:moveTo>
                    <a:pt x="769349" y="485646"/>
                  </a:moveTo>
                  <a:lnTo>
                    <a:pt x="546668" y="485646"/>
                  </a:lnTo>
                  <a:lnTo>
                    <a:pt x="546668" y="3965"/>
                  </a:lnTo>
                  <a:lnTo>
                    <a:pt x="756344" y="3965"/>
                  </a:lnTo>
                  <a:lnTo>
                    <a:pt x="794429" y="6086"/>
                  </a:lnTo>
                  <a:lnTo>
                    <a:pt x="857870" y="23057"/>
                  </a:lnTo>
                  <a:lnTo>
                    <a:pt x="903558" y="56601"/>
                  </a:lnTo>
                  <a:lnTo>
                    <a:pt x="912659" y="70578"/>
                  </a:lnTo>
                  <a:lnTo>
                    <a:pt x="621688" y="70578"/>
                  </a:lnTo>
                  <a:lnTo>
                    <a:pt x="621688" y="208564"/>
                  </a:lnTo>
                  <a:lnTo>
                    <a:pt x="906903" y="208564"/>
                  </a:lnTo>
                  <a:lnTo>
                    <a:pt x="899306" y="218933"/>
                  </a:lnTo>
                  <a:lnTo>
                    <a:pt x="891871" y="227993"/>
                  </a:lnTo>
                  <a:lnTo>
                    <a:pt x="886459" y="233208"/>
                  </a:lnTo>
                  <a:lnTo>
                    <a:pt x="883069" y="234576"/>
                  </a:lnTo>
                  <a:lnTo>
                    <a:pt x="891653" y="236885"/>
                  </a:lnTo>
                  <a:lnTo>
                    <a:pt x="901705" y="243180"/>
                  </a:lnTo>
                  <a:lnTo>
                    <a:pt x="913223" y="253459"/>
                  </a:lnTo>
                  <a:lnTo>
                    <a:pt x="926209" y="267724"/>
                  </a:lnTo>
                  <a:lnTo>
                    <a:pt x="931359" y="275178"/>
                  </a:lnTo>
                  <a:lnTo>
                    <a:pt x="621688" y="275178"/>
                  </a:lnTo>
                  <a:lnTo>
                    <a:pt x="621688" y="419033"/>
                  </a:lnTo>
                  <a:lnTo>
                    <a:pt x="934866" y="419033"/>
                  </a:lnTo>
                  <a:lnTo>
                    <a:pt x="926794" y="431562"/>
                  </a:lnTo>
                  <a:lnTo>
                    <a:pt x="905908" y="450912"/>
                  </a:lnTo>
                  <a:lnTo>
                    <a:pt x="879470" y="466108"/>
                  </a:lnTo>
                  <a:lnTo>
                    <a:pt x="847898" y="476963"/>
                  </a:lnTo>
                  <a:lnTo>
                    <a:pt x="811191" y="483475"/>
                  </a:lnTo>
                  <a:lnTo>
                    <a:pt x="769349" y="485646"/>
                  </a:lnTo>
                  <a:close/>
                </a:path>
                <a:path w="3601720" h="490219">
                  <a:moveTo>
                    <a:pt x="906903" y="208564"/>
                  </a:moveTo>
                  <a:lnTo>
                    <a:pt x="753013" y="208564"/>
                  </a:lnTo>
                  <a:lnTo>
                    <a:pt x="776932" y="207454"/>
                  </a:lnTo>
                  <a:lnTo>
                    <a:pt x="797620" y="204123"/>
                  </a:lnTo>
                  <a:lnTo>
                    <a:pt x="840335" y="180878"/>
                  </a:lnTo>
                  <a:lnTo>
                    <a:pt x="854520" y="139571"/>
                  </a:lnTo>
                  <a:lnTo>
                    <a:pt x="852944" y="123889"/>
                  </a:lnTo>
                  <a:lnTo>
                    <a:pt x="829302" y="88501"/>
                  </a:lnTo>
                  <a:lnTo>
                    <a:pt x="776932" y="71699"/>
                  </a:lnTo>
                  <a:lnTo>
                    <a:pt x="753013" y="70578"/>
                  </a:lnTo>
                  <a:lnTo>
                    <a:pt x="912659" y="70578"/>
                  </a:lnTo>
                  <a:lnTo>
                    <a:pt x="918081" y="78905"/>
                  </a:lnTo>
                  <a:lnTo>
                    <a:pt x="926794" y="104817"/>
                  </a:lnTo>
                  <a:lnTo>
                    <a:pt x="929698" y="134337"/>
                  </a:lnTo>
                  <a:lnTo>
                    <a:pt x="928390" y="154579"/>
                  </a:lnTo>
                  <a:lnTo>
                    <a:pt x="924464" y="173275"/>
                  </a:lnTo>
                  <a:lnTo>
                    <a:pt x="917922" y="190424"/>
                  </a:lnTo>
                  <a:lnTo>
                    <a:pt x="908762" y="206027"/>
                  </a:lnTo>
                  <a:lnTo>
                    <a:pt x="906903" y="208564"/>
                  </a:lnTo>
                  <a:close/>
                </a:path>
                <a:path w="3601720" h="490219">
                  <a:moveTo>
                    <a:pt x="934866" y="419033"/>
                  </a:moveTo>
                  <a:lnTo>
                    <a:pt x="768715" y="419033"/>
                  </a:lnTo>
                  <a:lnTo>
                    <a:pt x="795281" y="417932"/>
                  </a:lnTo>
                  <a:lnTo>
                    <a:pt x="818041" y="414631"/>
                  </a:lnTo>
                  <a:lnTo>
                    <a:pt x="863729" y="391406"/>
                  </a:lnTo>
                  <a:lnTo>
                    <a:pt x="878628" y="346709"/>
                  </a:lnTo>
                  <a:lnTo>
                    <a:pt x="871758" y="315414"/>
                  </a:lnTo>
                  <a:lnTo>
                    <a:pt x="851149" y="293061"/>
                  </a:lnTo>
                  <a:lnTo>
                    <a:pt x="816802" y="279649"/>
                  </a:lnTo>
                  <a:lnTo>
                    <a:pt x="768715" y="275178"/>
                  </a:lnTo>
                  <a:lnTo>
                    <a:pt x="931359" y="275178"/>
                  </a:lnTo>
                  <a:lnTo>
                    <a:pt x="938213" y="285101"/>
                  </a:lnTo>
                  <a:lnTo>
                    <a:pt x="946788" y="304718"/>
                  </a:lnTo>
                  <a:lnTo>
                    <a:pt x="951933" y="326576"/>
                  </a:lnTo>
                  <a:lnTo>
                    <a:pt x="953648" y="350674"/>
                  </a:lnTo>
                  <a:lnTo>
                    <a:pt x="950664" y="381443"/>
                  </a:lnTo>
                  <a:lnTo>
                    <a:pt x="941713" y="408406"/>
                  </a:lnTo>
                  <a:lnTo>
                    <a:pt x="934866" y="419033"/>
                  </a:lnTo>
                  <a:close/>
                </a:path>
                <a:path w="3601720" h="490219">
                  <a:moveTo>
                    <a:pt x="1249421" y="489612"/>
                  </a:moveTo>
                  <a:lnTo>
                    <a:pt x="1181618" y="481642"/>
                  </a:lnTo>
                  <a:lnTo>
                    <a:pt x="1120317" y="457732"/>
                  </a:lnTo>
                  <a:lnTo>
                    <a:pt x="1068612" y="419746"/>
                  </a:lnTo>
                  <a:lnTo>
                    <a:pt x="1029596" y="369865"/>
                  </a:lnTo>
                  <a:lnTo>
                    <a:pt x="1005091" y="310666"/>
                  </a:lnTo>
                  <a:lnTo>
                    <a:pt x="996923" y="244726"/>
                  </a:lnTo>
                  <a:lnTo>
                    <a:pt x="998969" y="210963"/>
                  </a:lnTo>
                  <a:lnTo>
                    <a:pt x="1015301" y="148493"/>
                  </a:lnTo>
                  <a:lnTo>
                    <a:pt x="1047518" y="93328"/>
                  </a:lnTo>
                  <a:lnTo>
                    <a:pt x="1092879" y="49474"/>
                  </a:lnTo>
                  <a:lnTo>
                    <a:pt x="1150155" y="18021"/>
                  </a:lnTo>
                  <a:lnTo>
                    <a:pt x="1214707" y="2002"/>
                  </a:lnTo>
                  <a:lnTo>
                    <a:pt x="1249421" y="0"/>
                  </a:lnTo>
                  <a:lnTo>
                    <a:pt x="1284086" y="1982"/>
                  </a:lnTo>
                  <a:lnTo>
                    <a:pt x="1348242" y="17843"/>
                  </a:lnTo>
                  <a:lnTo>
                    <a:pt x="1404923" y="49038"/>
                  </a:lnTo>
                  <a:lnTo>
                    <a:pt x="1429545" y="69944"/>
                  </a:lnTo>
                  <a:lnTo>
                    <a:pt x="1249421" y="69944"/>
                  </a:lnTo>
                  <a:lnTo>
                    <a:pt x="1224808" y="71362"/>
                  </a:lnTo>
                  <a:lnTo>
                    <a:pt x="1179209" y="82702"/>
                  </a:lnTo>
                  <a:lnTo>
                    <a:pt x="1139013" y="104986"/>
                  </a:lnTo>
                  <a:lnTo>
                    <a:pt x="1107133" y="136310"/>
                  </a:lnTo>
                  <a:lnTo>
                    <a:pt x="1084334" y="175852"/>
                  </a:lnTo>
                  <a:lnTo>
                    <a:pt x="1072756" y="220579"/>
                  </a:lnTo>
                  <a:lnTo>
                    <a:pt x="1071308" y="244726"/>
                  </a:lnTo>
                  <a:lnTo>
                    <a:pt x="1072756" y="268953"/>
                  </a:lnTo>
                  <a:lnTo>
                    <a:pt x="1084334" y="313838"/>
                  </a:lnTo>
                  <a:lnTo>
                    <a:pt x="1107133" y="353400"/>
                  </a:lnTo>
                  <a:lnTo>
                    <a:pt x="1139013" y="384724"/>
                  </a:lnTo>
                  <a:lnTo>
                    <a:pt x="1179209" y="406998"/>
                  </a:lnTo>
                  <a:lnTo>
                    <a:pt x="1224808" y="418259"/>
                  </a:lnTo>
                  <a:lnTo>
                    <a:pt x="1249421" y="419667"/>
                  </a:lnTo>
                  <a:lnTo>
                    <a:pt x="1429580" y="419667"/>
                  </a:lnTo>
                  <a:lnTo>
                    <a:pt x="1429081" y="420222"/>
                  </a:lnTo>
                  <a:lnTo>
                    <a:pt x="1377732" y="458049"/>
                  </a:lnTo>
                  <a:lnTo>
                    <a:pt x="1317026" y="481721"/>
                  </a:lnTo>
                  <a:lnTo>
                    <a:pt x="1284086" y="487639"/>
                  </a:lnTo>
                  <a:lnTo>
                    <a:pt x="1249421" y="489612"/>
                  </a:lnTo>
                  <a:close/>
                </a:path>
                <a:path w="3601720" h="490219">
                  <a:moveTo>
                    <a:pt x="1429580" y="419667"/>
                  </a:moveTo>
                  <a:lnTo>
                    <a:pt x="1249421" y="419667"/>
                  </a:lnTo>
                  <a:lnTo>
                    <a:pt x="1274005" y="418259"/>
                  </a:lnTo>
                  <a:lnTo>
                    <a:pt x="1297320" y="414036"/>
                  </a:lnTo>
                  <a:lnTo>
                    <a:pt x="1340143" y="397145"/>
                  </a:lnTo>
                  <a:lnTo>
                    <a:pt x="1376186" y="370143"/>
                  </a:lnTo>
                  <a:lnTo>
                    <a:pt x="1403426" y="334496"/>
                  </a:lnTo>
                  <a:lnTo>
                    <a:pt x="1420556" y="291990"/>
                  </a:lnTo>
                  <a:lnTo>
                    <a:pt x="1426265" y="244726"/>
                  </a:lnTo>
                  <a:lnTo>
                    <a:pt x="1424838" y="220579"/>
                  </a:lnTo>
                  <a:lnTo>
                    <a:pt x="1413418" y="175852"/>
                  </a:lnTo>
                  <a:lnTo>
                    <a:pt x="1390906" y="136310"/>
                  </a:lnTo>
                  <a:lnTo>
                    <a:pt x="1359265" y="104986"/>
                  </a:lnTo>
                  <a:lnTo>
                    <a:pt x="1319366" y="82702"/>
                  </a:lnTo>
                  <a:lnTo>
                    <a:pt x="1274005" y="71362"/>
                  </a:lnTo>
                  <a:lnTo>
                    <a:pt x="1249421" y="69944"/>
                  </a:lnTo>
                  <a:lnTo>
                    <a:pt x="1429545" y="69944"/>
                  </a:lnTo>
                  <a:lnTo>
                    <a:pt x="1468295" y="119429"/>
                  </a:lnTo>
                  <a:lnTo>
                    <a:pt x="1493172" y="178905"/>
                  </a:lnTo>
                  <a:lnTo>
                    <a:pt x="1501444" y="244726"/>
                  </a:lnTo>
                  <a:lnTo>
                    <a:pt x="1499372" y="278559"/>
                  </a:lnTo>
                  <a:lnTo>
                    <a:pt x="1493157" y="310745"/>
                  </a:lnTo>
                  <a:lnTo>
                    <a:pt x="1482798" y="341287"/>
                  </a:lnTo>
                  <a:lnTo>
                    <a:pt x="1468295" y="370182"/>
                  </a:lnTo>
                  <a:lnTo>
                    <a:pt x="1450205" y="396729"/>
                  </a:lnTo>
                  <a:lnTo>
                    <a:pt x="1429580" y="419667"/>
                  </a:lnTo>
                  <a:close/>
                </a:path>
                <a:path w="3601720" h="490219">
                  <a:moveTo>
                    <a:pt x="1780710" y="489612"/>
                  </a:moveTo>
                  <a:lnTo>
                    <a:pt x="1736193" y="486192"/>
                  </a:lnTo>
                  <a:lnTo>
                    <a:pt x="1696847" y="475972"/>
                  </a:lnTo>
                  <a:lnTo>
                    <a:pt x="1662559" y="458922"/>
                  </a:lnTo>
                  <a:lnTo>
                    <a:pt x="1610051" y="404709"/>
                  </a:lnTo>
                  <a:lnTo>
                    <a:pt x="1593398" y="368398"/>
                  </a:lnTo>
                  <a:lnTo>
                    <a:pt x="1583401" y="326051"/>
                  </a:lnTo>
                  <a:lnTo>
                    <a:pt x="1580075" y="277875"/>
                  </a:lnTo>
                  <a:lnTo>
                    <a:pt x="1580075" y="3965"/>
                  </a:lnTo>
                  <a:lnTo>
                    <a:pt x="1655095" y="3965"/>
                  </a:lnTo>
                  <a:lnTo>
                    <a:pt x="1655204" y="277875"/>
                  </a:lnTo>
                  <a:lnTo>
                    <a:pt x="1657087" y="310557"/>
                  </a:lnTo>
                  <a:lnTo>
                    <a:pt x="1673027" y="365038"/>
                  </a:lnTo>
                  <a:lnTo>
                    <a:pt x="1704847" y="400129"/>
                  </a:lnTo>
                  <a:lnTo>
                    <a:pt x="1751715" y="417496"/>
                  </a:lnTo>
                  <a:lnTo>
                    <a:pt x="1780710" y="419667"/>
                  </a:lnTo>
                  <a:lnTo>
                    <a:pt x="1939370" y="419667"/>
                  </a:lnTo>
                  <a:lnTo>
                    <a:pt x="1927736" y="434893"/>
                  </a:lnTo>
                  <a:lnTo>
                    <a:pt x="1898682" y="458832"/>
                  </a:lnTo>
                  <a:lnTo>
                    <a:pt x="1864492" y="475932"/>
                  </a:lnTo>
                  <a:lnTo>
                    <a:pt x="1825168" y="486192"/>
                  </a:lnTo>
                  <a:lnTo>
                    <a:pt x="1780710" y="489612"/>
                  </a:lnTo>
                  <a:close/>
                </a:path>
                <a:path w="3601720" h="490219">
                  <a:moveTo>
                    <a:pt x="1939370" y="419667"/>
                  </a:moveTo>
                  <a:lnTo>
                    <a:pt x="1780710" y="419667"/>
                  </a:lnTo>
                  <a:lnTo>
                    <a:pt x="1809972" y="417496"/>
                  </a:lnTo>
                  <a:lnTo>
                    <a:pt x="1835428" y="410983"/>
                  </a:lnTo>
                  <a:lnTo>
                    <a:pt x="1874921" y="384933"/>
                  </a:lnTo>
                  <a:lnTo>
                    <a:pt x="1898949" y="340246"/>
                  </a:lnTo>
                  <a:lnTo>
                    <a:pt x="1906849" y="277875"/>
                  </a:lnTo>
                  <a:lnTo>
                    <a:pt x="1906959" y="3965"/>
                  </a:lnTo>
                  <a:lnTo>
                    <a:pt x="1980710" y="3965"/>
                  </a:lnTo>
                  <a:lnTo>
                    <a:pt x="1980710" y="277875"/>
                  </a:lnTo>
                  <a:lnTo>
                    <a:pt x="1977383" y="326120"/>
                  </a:lnTo>
                  <a:lnTo>
                    <a:pt x="1967466" y="368279"/>
                  </a:lnTo>
                  <a:lnTo>
                    <a:pt x="1950912" y="404560"/>
                  </a:lnTo>
                  <a:lnTo>
                    <a:pt x="1939370" y="419667"/>
                  </a:lnTo>
                  <a:close/>
                </a:path>
                <a:path w="3601720" h="490219">
                  <a:moveTo>
                    <a:pt x="2413899" y="72482"/>
                  </a:moveTo>
                  <a:lnTo>
                    <a:pt x="2019133" y="72482"/>
                  </a:lnTo>
                  <a:lnTo>
                    <a:pt x="2019133" y="3965"/>
                  </a:lnTo>
                  <a:lnTo>
                    <a:pt x="2413899" y="3965"/>
                  </a:lnTo>
                  <a:lnTo>
                    <a:pt x="2413899" y="72482"/>
                  </a:lnTo>
                  <a:close/>
                </a:path>
                <a:path w="3601720" h="490219">
                  <a:moveTo>
                    <a:pt x="2254026" y="485646"/>
                  </a:moveTo>
                  <a:lnTo>
                    <a:pt x="2179006" y="485646"/>
                  </a:lnTo>
                  <a:lnTo>
                    <a:pt x="2179006" y="72482"/>
                  </a:lnTo>
                  <a:lnTo>
                    <a:pt x="2254026" y="72482"/>
                  </a:lnTo>
                  <a:lnTo>
                    <a:pt x="2254026" y="485646"/>
                  </a:lnTo>
                  <a:close/>
                </a:path>
                <a:path w="3601720" h="490219">
                  <a:moveTo>
                    <a:pt x="2706591" y="485646"/>
                  </a:moveTo>
                  <a:lnTo>
                    <a:pt x="2633474" y="485646"/>
                  </a:lnTo>
                  <a:lnTo>
                    <a:pt x="2633474" y="3965"/>
                  </a:lnTo>
                  <a:lnTo>
                    <a:pt x="2694378" y="3965"/>
                  </a:lnTo>
                  <a:lnTo>
                    <a:pt x="2785694" y="159873"/>
                  </a:lnTo>
                  <a:lnTo>
                    <a:pt x="2706591" y="159873"/>
                  </a:lnTo>
                  <a:lnTo>
                    <a:pt x="2706591" y="485646"/>
                  </a:lnTo>
                  <a:close/>
                </a:path>
                <a:path w="3601720" h="490219">
                  <a:moveTo>
                    <a:pt x="2960615" y="327835"/>
                  </a:moveTo>
                  <a:lnTo>
                    <a:pt x="2884069" y="327835"/>
                  </a:lnTo>
                  <a:lnTo>
                    <a:pt x="3071857" y="3965"/>
                  </a:lnTo>
                  <a:lnTo>
                    <a:pt x="3132761" y="3965"/>
                  </a:lnTo>
                  <a:lnTo>
                    <a:pt x="3132761" y="158128"/>
                  </a:lnTo>
                  <a:lnTo>
                    <a:pt x="3059644" y="158128"/>
                  </a:lnTo>
                  <a:lnTo>
                    <a:pt x="2960615" y="327835"/>
                  </a:lnTo>
                  <a:close/>
                </a:path>
                <a:path w="3601720" h="490219">
                  <a:moveTo>
                    <a:pt x="3132761" y="485646"/>
                  </a:moveTo>
                  <a:lnTo>
                    <a:pt x="3059644" y="485646"/>
                  </a:lnTo>
                  <a:lnTo>
                    <a:pt x="3059644" y="158128"/>
                  </a:lnTo>
                  <a:lnTo>
                    <a:pt x="3132761" y="158128"/>
                  </a:lnTo>
                  <a:lnTo>
                    <a:pt x="3132761" y="485646"/>
                  </a:lnTo>
                  <a:close/>
                </a:path>
                <a:path w="3601720" h="490219">
                  <a:moveTo>
                    <a:pt x="2902309" y="427756"/>
                  </a:moveTo>
                  <a:lnTo>
                    <a:pt x="2863926" y="427756"/>
                  </a:lnTo>
                  <a:lnTo>
                    <a:pt x="2706591" y="159873"/>
                  </a:lnTo>
                  <a:lnTo>
                    <a:pt x="2785694" y="159873"/>
                  </a:lnTo>
                  <a:lnTo>
                    <a:pt x="2884069" y="327835"/>
                  </a:lnTo>
                  <a:lnTo>
                    <a:pt x="2960615" y="327835"/>
                  </a:lnTo>
                  <a:lnTo>
                    <a:pt x="2902309" y="427756"/>
                  </a:lnTo>
                  <a:close/>
                </a:path>
                <a:path w="3601720" h="490219">
                  <a:moveTo>
                    <a:pt x="3601134" y="485646"/>
                  </a:moveTo>
                  <a:lnTo>
                    <a:pt x="3252680" y="485646"/>
                  </a:lnTo>
                  <a:lnTo>
                    <a:pt x="3252680" y="3965"/>
                  </a:lnTo>
                  <a:lnTo>
                    <a:pt x="3591460" y="3965"/>
                  </a:lnTo>
                  <a:lnTo>
                    <a:pt x="3591460" y="72482"/>
                  </a:lnTo>
                  <a:lnTo>
                    <a:pt x="3327700" y="72482"/>
                  </a:lnTo>
                  <a:lnTo>
                    <a:pt x="3327700" y="207296"/>
                  </a:lnTo>
                  <a:lnTo>
                    <a:pt x="3562911" y="207296"/>
                  </a:lnTo>
                  <a:lnTo>
                    <a:pt x="3562911" y="275178"/>
                  </a:lnTo>
                  <a:lnTo>
                    <a:pt x="3327700" y="275178"/>
                  </a:lnTo>
                  <a:lnTo>
                    <a:pt x="3327700" y="417129"/>
                  </a:lnTo>
                  <a:lnTo>
                    <a:pt x="3601134" y="417129"/>
                  </a:lnTo>
                  <a:lnTo>
                    <a:pt x="3601134" y="48564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2449109" y="863355"/>
            <a:ext cx="1630045" cy="4940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050" spc="245" dirty="0">
                <a:solidFill>
                  <a:srgbClr val="FFFFFF"/>
                </a:solidFill>
              </a:rPr>
              <a:t>P</a:t>
            </a:r>
            <a:r>
              <a:rPr sz="3050" spc="90" dirty="0">
                <a:solidFill>
                  <a:srgbClr val="FFFFFF"/>
                </a:solidFill>
              </a:rPr>
              <a:t>A</a:t>
            </a:r>
            <a:r>
              <a:rPr sz="3050" spc="5" dirty="0">
                <a:solidFill>
                  <a:srgbClr val="FFFFFF"/>
                </a:solidFill>
              </a:rPr>
              <a:t>G</a:t>
            </a:r>
            <a:r>
              <a:rPr sz="3050" spc="125" dirty="0">
                <a:solidFill>
                  <a:srgbClr val="FFFFFF"/>
                </a:solidFill>
              </a:rPr>
              <a:t>E</a:t>
            </a:r>
            <a:r>
              <a:rPr sz="3050" spc="-280" dirty="0">
                <a:solidFill>
                  <a:srgbClr val="FFFFFF"/>
                </a:solidFill>
              </a:rPr>
              <a:t> </a:t>
            </a:r>
            <a:r>
              <a:rPr sz="3050" spc="85" dirty="0">
                <a:solidFill>
                  <a:srgbClr val="FFFFFF"/>
                </a:solidFill>
              </a:rPr>
              <a:t>0</a:t>
            </a:r>
            <a:r>
              <a:rPr sz="3050" spc="-830" dirty="0">
                <a:solidFill>
                  <a:srgbClr val="FFFFFF"/>
                </a:solidFill>
              </a:rPr>
              <a:t>1</a:t>
            </a:r>
            <a:endParaRPr sz="3050"/>
          </a:p>
        </p:txBody>
      </p:sp>
      <p:sp>
        <p:nvSpPr>
          <p:cNvPr id="7" name="object 7"/>
          <p:cNvSpPr txBox="1"/>
          <p:nvPr/>
        </p:nvSpPr>
        <p:spPr>
          <a:xfrm>
            <a:off x="1997709" y="5063906"/>
            <a:ext cx="2750185" cy="1407160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12700" marR="1097915">
              <a:lnSpc>
                <a:spcPct val="101099"/>
              </a:lnSpc>
              <a:spcBef>
                <a:spcPts val="80"/>
              </a:spcBef>
            </a:pPr>
            <a:r>
              <a:rPr sz="3000" spc="125" dirty="0">
                <a:solidFill>
                  <a:srgbClr val="FFFFFF"/>
                </a:solidFill>
                <a:latin typeface="Verdana"/>
                <a:cs typeface="Verdana"/>
              </a:rPr>
              <a:t>Name </a:t>
            </a:r>
            <a:r>
              <a:rPr sz="3000" spc="13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spc="27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000" spc="-1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30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-35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000" spc="18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endParaRPr sz="30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10"/>
              </a:spcBef>
            </a:pPr>
            <a:r>
              <a:rPr sz="3000" spc="2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3000" spc="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ll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spc="18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22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27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628510" y="5063906"/>
            <a:ext cx="5985510" cy="1869439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72390">
              <a:lnSpc>
                <a:spcPct val="100000"/>
              </a:lnSpc>
              <a:spcBef>
                <a:spcPts val="120"/>
              </a:spcBef>
            </a:pPr>
            <a:r>
              <a:rPr sz="3000" spc="-725" dirty="0">
                <a:solidFill>
                  <a:srgbClr val="FFFFFF"/>
                </a:solidFill>
                <a:latin typeface="Verdana"/>
                <a:cs typeface="Verdana"/>
              </a:rPr>
              <a:t>:</a:t>
            </a:r>
            <a:r>
              <a:rPr sz="3000" spc="-2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220" dirty="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1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12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3000" spc="-11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30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0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35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spc="18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14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endParaRPr sz="3000">
              <a:latin typeface="Verdana"/>
              <a:cs typeface="Verdana"/>
            </a:endParaRPr>
          </a:p>
          <a:p>
            <a:pPr marL="24130">
              <a:lnSpc>
                <a:spcPct val="100000"/>
              </a:lnSpc>
              <a:spcBef>
                <a:spcPts val="40"/>
              </a:spcBef>
            </a:pPr>
            <a:r>
              <a:rPr sz="3000" spc="-725" dirty="0">
                <a:solidFill>
                  <a:srgbClr val="FFFFFF"/>
                </a:solidFill>
                <a:latin typeface="Verdana"/>
                <a:cs typeface="Verdana"/>
              </a:rPr>
              <a:t>:</a:t>
            </a:r>
            <a:r>
              <a:rPr sz="3000" spc="-2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27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m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e</a:t>
            </a:r>
            <a:r>
              <a:rPr sz="3000" spc="18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g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h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a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n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a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t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h</a:t>
            </a:r>
            <a:r>
              <a:rPr sz="3000" spc="-200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3</a:t>
            </a:r>
            <a:r>
              <a:rPr sz="3000" spc="-83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1</a:t>
            </a:r>
            <a:r>
              <a:rPr sz="3000" spc="-200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7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0</a:t>
            </a:r>
            <a:r>
              <a:rPr sz="3000" spc="-200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3</a:t>
            </a:r>
            <a:r>
              <a:rPr sz="3000" spc="130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@</a:t>
            </a:r>
            <a:r>
              <a:rPr sz="3000" spc="18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g</a:t>
            </a:r>
            <a:r>
              <a:rPr sz="3000" spc="27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m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a</a:t>
            </a: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il</a:t>
            </a:r>
            <a:r>
              <a:rPr sz="3000" spc="-49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.</a:t>
            </a:r>
            <a:r>
              <a:rPr sz="3000" spc="110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c</a:t>
            </a:r>
            <a:r>
              <a:rPr sz="3000" spc="7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o</a:t>
            </a:r>
            <a:r>
              <a:rPr sz="3000" spc="285" dirty="0">
                <a:solidFill>
                  <a:srgbClr val="FFFFFF"/>
                </a:solidFill>
                <a:latin typeface="Verdana"/>
                <a:cs typeface="Verdana"/>
                <a:hlinkClick r:id="rId2"/>
              </a:rPr>
              <a:t>m</a:t>
            </a:r>
            <a:endParaRPr sz="3000">
              <a:latin typeface="Verdana"/>
              <a:cs typeface="Verdana"/>
            </a:endParaRPr>
          </a:p>
          <a:p>
            <a:pPr marL="402590" marR="209550" indent="-390525">
              <a:lnSpc>
                <a:spcPts val="3640"/>
              </a:lnSpc>
              <a:spcBef>
                <a:spcPts val="75"/>
              </a:spcBef>
            </a:pPr>
            <a:r>
              <a:rPr sz="3000" spc="-725" dirty="0">
                <a:solidFill>
                  <a:srgbClr val="FFFFFF"/>
                </a:solidFill>
                <a:latin typeface="Verdana"/>
                <a:cs typeface="Verdana"/>
              </a:rPr>
              <a:t>:</a:t>
            </a:r>
            <a:r>
              <a:rPr sz="3000" spc="-2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35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27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3000" spc="-2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-2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0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000" spc="18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3000" spc="-1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0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-35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000" spc="-8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120" dirty="0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sz="3000" spc="-2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3000" spc="-35" dirty="0">
                <a:solidFill>
                  <a:srgbClr val="FFFFFF"/>
                </a:solidFill>
                <a:latin typeface="Verdana"/>
                <a:cs typeface="Verdana"/>
              </a:rPr>
              <a:t>f  </a:t>
            </a:r>
            <a:r>
              <a:rPr sz="3000" spc="40" dirty="0">
                <a:solidFill>
                  <a:srgbClr val="FFFFFF"/>
                </a:solidFill>
                <a:latin typeface="Verdana"/>
                <a:cs typeface="Verdana"/>
              </a:rPr>
              <a:t>Technology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997709" y="6905442"/>
            <a:ext cx="8637270" cy="948690"/>
          </a:xfrm>
          <a:prstGeom prst="rect">
            <a:avLst/>
          </a:prstGeom>
        </p:spPr>
        <p:txBody>
          <a:bodyPr vert="horz" wrap="square" lIns="0" tIns="1524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0"/>
              </a:spcBef>
              <a:tabLst>
                <a:tab pos="3667125" algn="l"/>
              </a:tabLst>
            </a:pPr>
            <a:r>
              <a:rPr sz="3000" spc="20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3000" spc="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ll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spc="18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-185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-2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3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dirty="0">
                <a:solidFill>
                  <a:srgbClr val="FFFFFF"/>
                </a:solidFill>
                <a:latin typeface="Verdana"/>
                <a:cs typeface="Verdana"/>
              </a:rPr>
              <a:t>	</a:t>
            </a:r>
            <a:r>
              <a:rPr sz="3000" spc="-725" dirty="0">
                <a:solidFill>
                  <a:srgbClr val="FFFFFF"/>
                </a:solidFill>
                <a:latin typeface="Verdana"/>
                <a:cs typeface="Verdana"/>
              </a:rPr>
              <a:t>:</a:t>
            </a:r>
            <a:r>
              <a:rPr sz="3000" spc="-2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-27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000" spc="18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000" spc="-2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endParaRPr sz="30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40"/>
              </a:spcBef>
            </a:pPr>
            <a:r>
              <a:rPr sz="3000" spc="-35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000" spc="-2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4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00" spc="-11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000" spc="-8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3000" spc="155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000" spc="17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30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18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3000" spc="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3000" spc="275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3000" spc="-3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00" spc="-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3000" spc="14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300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-725" dirty="0">
                <a:solidFill>
                  <a:srgbClr val="FFFFFF"/>
                </a:solidFill>
                <a:latin typeface="Verdana"/>
                <a:cs typeface="Verdana"/>
              </a:rPr>
              <a:t>:</a:t>
            </a:r>
            <a:r>
              <a:rPr sz="3000" spc="-27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8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000" spc="-204" dirty="0">
                <a:solidFill>
                  <a:srgbClr val="FFFFFF"/>
                </a:solidFill>
                <a:latin typeface="Verdana"/>
                <a:cs typeface="Verdana"/>
              </a:rPr>
              <a:t>5</a:t>
            </a:r>
            <a:r>
              <a:rPr sz="3000" spc="-195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3000" spc="8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000" spc="-75" dirty="0">
                <a:solidFill>
                  <a:srgbClr val="FFFFFF"/>
                </a:solidFill>
                <a:latin typeface="Verdana"/>
                <a:cs typeface="Verdana"/>
              </a:rPr>
              <a:t>6</a:t>
            </a:r>
            <a:r>
              <a:rPr sz="3000" spc="-260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3000" spc="-204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r>
              <a:rPr sz="3000" spc="8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000" spc="-204" dirty="0">
                <a:solidFill>
                  <a:srgbClr val="FFFFFF"/>
                </a:solidFill>
                <a:latin typeface="Verdana"/>
                <a:cs typeface="Verdana"/>
              </a:rPr>
              <a:t>23</a:t>
            </a:r>
            <a:r>
              <a:rPr sz="3000" spc="-2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-2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3000" spc="7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3000" spc="-26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00" spc="-835" dirty="0">
                <a:solidFill>
                  <a:srgbClr val="FFFFFF"/>
                </a:solidFill>
                <a:latin typeface="Verdana"/>
                <a:cs typeface="Verdana"/>
              </a:rPr>
              <a:t>1</a:t>
            </a:r>
            <a:r>
              <a:rPr sz="3000" spc="-200" dirty="0">
                <a:solidFill>
                  <a:srgbClr val="FFFFFF"/>
                </a:solidFill>
                <a:latin typeface="Verdana"/>
                <a:cs typeface="Verdana"/>
              </a:rPr>
              <a:t>3</a:t>
            </a:r>
            <a:r>
              <a:rPr sz="3000" spc="-195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3000" spc="5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000" spc="-295" dirty="0">
                <a:solidFill>
                  <a:srgbClr val="FFFFFF"/>
                </a:solidFill>
                <a:latin typeface="Verdana"/>
                <a:cs typeface="Verdana"/>
              </a:rPr>
              <a:t>7</a:t>
            </a:r>
            <a:r>
              <a:rPr sz="3000" spc="-260" dirty="0">
                <a:solidFill>
                  <a:srgbClr val="FFFFFF"/>
                </a:solidFill>
                <a:latin typeface="Verdana"/>
                <a:cs typeface="Verdana"/>
              </a:rPr>
              <a:t>-</a:t>
            </a:r>
            <a:r>
              <a:rPr sz="3000" spc="-204" dirty="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r>
              <a:rPr sz="3000" spc="8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000" spc="-204" dirty="0">
                <a:solidFill>
                  <a:srgbClr val="FFFFFF"/>
                </a:solidFill>
                <a:latin typeface="Verdana"/>
                <a:cs typeface="Verdana"/>
              </a:rPr>
              <a:t>23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8254743" y="3212634"/>
            <a:ext cx="3989070" cy="128905"/>
          </a:xfrm>
          <a:custGeom>
            <a:avLst/>
            <a:gdLst/>
            <a:ahLst/>
            <a:cxnLst/>
            <a:rect l="l" t="t" r="r" b="b"/>
            <a:pathLst>
              <a:path w="3989070" h="128904">
                <a:moveTo>
                  <a:pt x="3988653" y="128666"/>
                </a:moveTo>
                <a:lnTo>
                  <a:pt x="0" y="128666"/>
                </a:lnTo>
                <a:lnTo>
                  <a:pt x="0" y="0"/>
                </a:lnTo>
                <a:lnTo>
                  <a:pt x="3988653" y="0"/>
                </a:lnTo>
                <a:lnTo>
                  <a:pt x="3988653" y="12866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A6D5C1B-1B59-4146-95BC-007FDF7EAD9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2137965" y="3368137"/>
            <a:ext cx="8520283" cy="639021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0"/>
            <a:ext cx="15251430" cy="11303000"/>
            <a:chOff x="0" y="0"/>
            <a:chExt cx="15251430" cy="11303000"/>
          </a:xfrm>
        </p:grpSpPr>
        <p:sp>
          <p:nvSpPr>
            <p:cNvPr id="3" name="object 3"/>
            <p:cNvSpPr/>
            <p:nvPr/>
          </p:nvSpPr>
          <p:spPr>
            <a:xfrm>
              <a:off x="0" y="0"/>
              <a:ext cx="15251430" cy="11303000"/>
            </a:xfrm>
            <a:custGeom>
              <a:avLst/>
              <a:gdLst/>
              <a:ahLst/>
              <a:cxnLst/>
              <a:rect l="l" t="t" r="r" b="b"/>
              <a:pathLst>
                <a:path w="15251430" h="11303000">
                  <a:moveTo>
                    <a:pt x="4136115" y="1930399"/>
                  </a:moveTo>
                  <a:lnTo>
                    <a:pt x="2764142" y="1930399"/>
                  </a:lnTo>
                  <a:lnTo>
                    <a:pt x="2724078" y="1917699"/>
                  </a:lnTo>
                  <a:lnTo>
                    <a:pt x="2684543" y="1892299"/>
                  </a:lnTo>
                  <a:lnTo>
                    <a:pt x="2531814" y="1841499"/>
                  </a:lnTo>
                  <a:lnTo>
                    <a:pt x="2495015" y="1816099"/>
                  </a:lnTo>
                  <a:lnTo>
                    <a:pt x="2423120" y="1790699"/>
                  </a:lnTo>
                  <a:lnTo>
                    <a:pt x="2388035" y="1765299"/>
                  </a:lnTo>
                  <a:lnTo>
                    <a:pt x="2353534" y="1739899"/>
                  </a:lnTo>
                  <a:lnTo>
                    <a:pt x="2319622" y="1727199"/>
                  </a:lnTo>
                  <a:lnTo>
                    <a:pt x="2286306" y="1701799"/>
                  </a:lnTo>
                  <a:lnTo>
                    <a:pt x="2221484" y="1663699"/>
                  </a:lnTo>
                  <a:lnTo>
                    <a:pt x="2189991" y="1638299"/>
                  </a:lnTo>
                  <a:lnTo>
                    <a:pt x="2159118" y="1612899"/>
                  </a:lnTo>
                  <a:lnTo>
                    <a:pt x="2128870" y="1587499"/>
                  </a:lnTo>
                  <a:lnTo>
                    <a:pt x="2099254" y="1562099"/>
                  </a:lnTo>
                  <a:lnTo>
                    <a:pt x="2070276" y="1536699"/>
                  </a:lnTo>
                  <a:lnTo>
                    <a:pt x="2014258" y="1485899"/>
                  </a:lnTo>
                  <a:lnTo>
                    <a:pt x="1960863" y="1435099"/>
                  </a:lnTo>
                  <a:lnTo>
                    <a:pt x="1910141" y="1371599"/>
                  </a:lnTo>
                  <a:lnTo>
                    <a:pt x="1885797" y="1346199"/>
                  </a:lnTo>
                  <a:lnTo>
                    <a:pt x="1862140" y="1320799"/>
                  </a:lnTo>
                  <a:lnTo>
                    <a:pt x="1839174" y="1282699"/>
                  </a:lnTo>
                  <a:lnTo>
                    <a:pt x="1816907" y="1257299"/>
                  </a:lnTo>
                  <a:lnTo>
                    <a:pt x="1795344" y="1231899"/>
                  </a:lnTo>
                  <a:lnTo>
                    <a:pt x="1774492" y="1193799"/>
                  </a:lnTo>
                  <a:lnTo>
                    <a:pt x="1754356" y="1168399"/>
                  </a:lnTo>
                  <a:lnTo>
                    <a:pt x="1734943" y="1130299"/>
                  </a:lnTo>
                  <a:lnTo>
                    <a:pt x="1716257" y="1092199"/>
                  </a:lnTo>
                  <a:lnTo>
                    <a:pt x="1698307" y="1066799"/>
                  </a:lnTo>
                  <a:lnTo>
                    <a:pt x="1681097" y="1028699"/>
                  </a:lnTo>
                  <a:lnTo>
                    <a:pt x="1664634" y="1003299"/>
                  </a:lnTo>
                  <a:lnTo>
                    <a:pt x="1648923" y="965199"/>
                  </a:lnTo>
                  <a:lnTo>
                    <a:pt x="1633971" y="927099"/>
                  </a:lnTo>
                  <a:lnTo>
                    <a:pt x="1619784" y="888999"/>
                  </a:lnTo>
                  <a:lnTo>
                    <a:pt x="1606367" y="863599"/>
                  </a:lnTo>
                  <a:lnTo>
                    <a:pt x="1593728" y="825499"/>
                  </a:lnTo>
                  <a:lnTo>
                    <a:pt x="1581871" y="787399"/>
                  </a:lnTo>
                  <a:lnTo>
                    <a:pt x="1570803" y="749299"/>
                  </a:lnTo>
                  <a:lnTo>
                    <a:pt x="1560531" y="711199"/>
                  </a:lnTo>
                  <a:lnTo>
                    <a:pt x="1551059" y="673099"/>
                  </a:lnTo>
                  <a:lnTo>
                    <a:pt x="1542394" y="634999"/>
                  </a:lnTo>
                  <a:lnTo>
                    <a:pt x="1534542" y="596899"/>
                  </a:lnTo>
                  <a:lnTo>
                    <a:pt x="1527510" y="558799"/>
                  </a:lnTo>
                  <a:lnTo>
                    <a:pt x="1521302" y="520699"/>
                  </a:lnTo>
                  <a:lnTo>
                    <a:pt x="1515926" y="482599"/>
                  </a:lnTo>
                  <a:lnTo>
                    <a:pt x="1511387" y="444499"/>
                  </a:lnTo>
                  <a:lnTo>
                    <a:pt x="1507692" y="406399"/>
                  </a:lnTo>
                  <a:lnTo>
                    <a:pt x="1504845" y="368299"/>
                  </a:lnTo>
                  <a:lnTo>
                    <a:pt x="1502854" y="330199"/>
                  </a:lnTo>
                  <a:lnTo>
                    <a:pt x="1501725" y="292099"/>
                  </a:lnTo>
                  <a:lnTo>
                    <a:pt x="1501463" y="253999"/>
                  </a:lnTo>
                  <a:lnTo>
                    <a:pt x="1502074" y="215899"/>
                  </a:lnTo>
                  <a:lnTo>
                    <a:pt x="1503565" y="165099"/>
                  </a:lnTo>
                  <a:lnTo>
                    <a:pt x="1505942" y="126999"/>
                  </a:lnTo>
                  <a:lnTo>
                    <a:pt x="1509210" y="88899"/>
                  </a:lnTo>
                  <a:lnTo>
                    <a:pt x="1513376" y="50799"/>
                  </a:lnTo>
                  <a:lnTo>
                    <a:pt x="1518446" y="12699"/>
                  </a:lnTo>
                  <a:lnTo>
                    <a:pt x="1520492" y="0"/>
                  </a:lnTo>
                  <a:lnTo>
                    <a:pt x="7265965" y="0"/>
                  </a:lnTo>
                  <a:lnTo>
                    <a:pt x="7247571" y="12699"/>
                  </a:lnTo>
                  <a:lnTo>
                    <a:pt x="7212695" y="50799"/>
                  </a:lnTo>
                  <a:lnTo>
                    <a:pt x="7180961" y="88899"/>
                  </a:lnTo>
                  <a:lnTo>
                    <a:pt x="7148796" y="114299"/>
                  </a:lnTo>
                  <a:lnTo>
                    <a:pt x="7116205" y="152399"/>
                  </a:lnTo>
                  <a:lnTo>
                    <a:pt x="7083194" y="190499"/>
                  </a:lnTo>
                  <a:lnTo>
                    <a:pt x="7049769" y="215899"/>
                  </a:lnTo>
                  <a:lnTo>
                    <a:pt x="7015937" y="253999"/>
                  </a:lnTo>
                  <a:lnTo>
                    <a:pt x="6981703" y="279399"/>
                  </a:lnTo>
                  <a:lnTo>
                    <a:pt x="6947074" y="317499"/>
                  </a:lnTo>
                  <a:lnTo>
                    <a:pt x="6912055" y="355599"/>
                  </a:lnTo>
                  <a:lnTo>
                    <a:pt x="6876652" y="380999"/>
                  </a:lnTo>
                  <a:lnTo>
                    <a:pt x="6840872" y="419099"/>
                  </a:lnTo>
                  <a:lnTo>
                    <a:pt x="6804721" y="444499"/>
                  </a:lnTo>
                  <a:lnTo>
                    <a:pt x="6768204" y="482599"/>
                  </a:lnTo>
                  <a:lnTo>
                    <a:pt x="6731327" y="520699"/>
                  </a:lnTo>
                  <a:lnTo>
                    <a:pt x="6694097" y="546099"/>
                  </a:lnTo>
                  <a:lnTo>
                    <a:pt x="6656520" y="584199"/>
                  </a:lnTo>
                  <a:lnTo>
                    <a:pt x="6618601" y="609599"/>
                  </a:lnTo>
                  <a:lnTo>
                    <a:pt x="6580347" y="647699"/>
                  </a:lnTo>
                  <a:lnTo>
                    <a:pt x="6541763" y="673099"/>
                  </a:lnTo>
                  <a:lnTo>
                    <a:pt x="6502857" y="711199"/>
                  </a:lnTo>
                  <a:lnTo>
                    <a:pt x="6463633" y="736599"/>
                  </a:lnTo>
                  <a:lnTo>
                    <a:pt x="6424097" y="774699"/>
                  </a:lnTo>
                  <a:lnTo>
                    <a:pt x="6344117" y="825499"/>
                  </a:lnTo>
                  <a:lnTo>
                    <a:pt x="6303683" y="863599"/>
                  </a:lnTo>
                  <a:lnTo>
                    <a:pt x="6262963" y="888999"/>
                  </a:lnTo>
                  <a:lnTo>
                    <a:pt x="6221962" y="927099"/>
                  </a:lnTo>
                  <a:lnTo>
                    <a:pt x="6139139" y="977899"/>
                  </a:lnTo>
                  <a:lnTo>
                    <a:pt x="6097330" y="1015999"/>
                  </a:lnTo>
                  <a:lnTo>
                    <a:pt x="5970385" y="1092199"/>
                  </a:lnTo>
                  <a:lnTo>
                    <a:pt x="5927584" y="1130299"/>
                  </a:lnTo>
                  <a:lnTo>
                    <a:pt x="5710205" y="1257299"/>
                  </a:lnTo>
                  <a:lnTo>
                    <a:pt x="5666096" y="1295399"/>
                  </a:lnTo>
                  <a:lnTo>
                    <a:pt x="5442721" y="1422399"/>
                  </a:lnTo>
                  <a:lnTo>
                    <a:pt x="5397521" y="1435099"/>
                  </a:lnTo>
                  <a:lnTo>
                    <a:pt x="5169234" y="1562099"/>
                  </a:lnTo>
                  <a:lnTo>
                    <a:pt x="5123160" y="1574799"/>
                  </a:lnTo>
                  <a:lnTo>
                    <a:pt x="5030646" y="1625599"/>
                  </a:lnTo>
                  <a:lnTo>
                    <a:pt x="4984217" y="1638299"/>
                  </a:lnTo>
                  <a:lnTo>
                    <a:pt x="4937681" y="1663699"/>
                  </a:lnTo>
                  <a:lnTo>
                    <a:pt x="4891045" y="1676399"/>
                  </a:lnTo>
                  <a:lnTo>
                    <a:pt x="4844315" y="1701799"/>
                  </a:lnTo>
                  <a:lnTo>
                    <a:pt x="4797496" y="1714499"/>
                  </a:lnTo>
                  <a:lnTo>
                    <a:pt x="4750594" y="1739899"/>
                  </a:lnTo>
                  <a:lnTo>
                    <a:pt x="4703616" y="1752599"/>
                  </a:lnTo>
                  <a:lnTo>
                    <a:pt x="4656568" y="1777999"/>
                  </a:lnTo>
                  <a:lnTo>
                    <a:pt x="4515061" y="1816099"/>
                  </a:lnTo>
                  <a:lnTo>
                    <a:pt x="4467792" y="1841499"/>
                  </a:lnTo>
                  <a:lnTo>
                    <a:pt x="4136115" y="1930399"/>
                  </a:lnTo>
                  <a:close/>
                </a:path>
                <a:path w="15251430" h="11303000">
                  <a:moveTo>
                    <a:pt x="15148152" y="3403599"/>
                  </a:moveTo>
                  <a:lnTo>
                    <a:pt x="4810100" y="3403599"/>
                  </a:lnTo>
                  <a:lnTo>
                    <a:pt x="4856858" y="3390899"/>
                  </a:lnTo>
                  <a:lnTo>
                    <a:pt x="4949882" y="3390899"/>
                  </a:lnTo>
                  <a:lnTo>
                    <a:pt x="4996140" y="3378199"/>
                  </a:lnTo>
                  <a:lnTo>
                    <a:pt x="5088129" y="3378199"/>
                  </a:lnTo>
                  <a:lnTo>
                    <a:pt x="5175800" y="3352799"/>
                  </a:lnTo>
                  <a:lnTo>
                    <a:pt x="5220032" y="3352799"/>
                  </a:lnTo>
                  <a:lnTo>
                    <a:pt x="5490031" y="3276599"/>
                  </a:lnTo>
                  <a:lnTo>
                    <a:pt x="5535659" y="3251199"/>
                  </a:lnTo>
                  <a:lnTo>
                    <a:pt x="5627321" y="3225799"/>
                  </a:lnTo>
                  <a:lnTo>
                    <a:pt x="5673324" y="3200399"/>
                  </a:lnTo>
                  <a:lnTo>
                    <a:pt x="5719423" y="3187699"/>
                  </a:lnTo>
                  <a:lnTo>
                    <a:pt x="5811845" y="3136899"/>
                  </a:lnTo>
                  <a:lnTo>
                    <a:pt x="5858139" y="3124199"/>
                  </a:lnTo>
                  <a:lnTo>
                    <a:pt x="6457760" y="2793999"/>
                  </a:lnTo>
                  <a:lnTo>
                    <a:pt x="6503193" y="2755899"/>
                  </a:lnTo>
                  <a:lnTo>
                    <a:pt x="6593523" y="2705099"/>
                  </a:lnTo>
                  <a:lnTo>
                    <a:pt x="6638391" y="2666999"/>
                  </a:lnTo>
                  <a:lnTo>
                    <a:pt x="6727458" y="2616199"/>
                  </a:lnTo>
                  <a:lnTo>
                    <a:pt x="6771627" y="2578099"/>
                  </a:lnTo>
                  <a:lnTo>
                    <a:pt x="6815533" y="2552699"/>
                  </a:lnTo>
                  <a:lnTo>
                    <a:pt x="6859161" y="2514599"/>
                  </a:lnTo>
                  <a:lnTo>
                    <a:pt x="6945524" y="2463799"/>
                  </a:lnTo>
                  <a:lnTo>
                    <a:pt x="6988229" y="2425699"/>
                  </a:lnTo>
                  <a:lnTo>
                    <a:pt x="7030597" y="2400299"/>
                  </a:lnTo>
                  <a:lnTo>
                    <a:pt x="7072612" y="2362199"/>
                  </a:lnTo>
                  <a:lnTo>
                    <a:pt x="7155526" y="2311399"/>
                  </a:lnTo>
                  <a:lnTo>
                    <a:pt x="7196394" y="2273299"/>
                  </a:lnTo>
                  <a:lnTo>
                    <a:pt x="7236851" y="2247899"/>
                  </a:lnTo>
                  <a:lnTo>
                    <a:pt x="7276880" y="2209799"/>
                  </a:lnTo>
                  <a:lnTo>
                    <a:pt x="7355599" y="2158999"/>
                  </a:lnTo>
                  <a:lnTo>
                    <a:pt x="7394258" y="2120899"/>
                  </a:lnTo>
                  <a:lnTo>
                    <a:pt x="7470101" y="2070099"/>
                  </a:lnTo>
                  <a:lnTo>
                    <a:pt x="7507255" y="2031999"/>
                  </a:lnTo>
                  <a:lnTo>
                    <a:pt x="7543878" y="2006599"/>
                  </a:lnTo>
                  <a:lnTo>
                    <a:pt x="7579955" y="1981199"/>
                  </a:lnTo>
                  <a:lnTo>
                    <a:pt x="7615470" y="1955799"/>
                  </a:lnTo>
                  <a:lnTo>
                    <a:pt x="7684758" y="1892299"/>
                  </a:lnTo>
                  <a:lnTo>
                    <a:pt x="7718500" y="1866899"/>
                  </a:lnTo>
                  <a:lnTo>
                    <a:pt x="7792029" y="1816099"/>
                  </a:lnTo>
                  <a:lnTo>
                    <a:pt x="7828615" y="1777999"/>
                  </a:lnTo>
                  <a:lnTo>
                    <a:pt x="7901468" y="1727199"/>
                  </a:lnTo>
                  <a:lnTo>
                    <a:pt x="7937749" y="1689099"/>
                  </a:lnTo>
                  <a:lnTo>
                    <a:pt x="7973943" y="1663699"/>
                  </a:lnTo>
                  <a:lnTo>
                    <a:pt x="8010057" y="1625599"/>
                  </a:lnTo>
                  <a:lnTo>
                    <a:pt x="8046099" y="1600199"/>
                  </a:lnTo>
                  <a:lnTo>
                    <a:pt x="8082076" y="1562099"/>
                  </a:lnTo>
                  <a:lnTo>
                    <a:pt x="8117996" y="1536699"/>
                  </a:lnTo>
                  <a:lnTo>
                    <a:pt x="8189693" y="1460499"/>
                  </a:lnTo>
                  <a:lnTo>
                    <a:pt x="8225485" y="1435099"/>
                  </a:lnTo>
                  <a:lnTo>
                    <a:pt x="8261249" y="1396999"/>
                  </a:lnTo>
                  <a:lnTo>
                    <a:pt x="8296992" y="1371599"/>
                  </a:lnTo>
                  <a:lnTo>
                    <a:pt x="8368446" y="1295399"/>
                  </a:lnTo>
                  <a:lnTo>
                    <a:pt x="8404172" y="1269999"/>
                  </a:lnTo>
                  <a:lnTo>
                    <a:pt x="8439907" y="1231899"/>
                  </a:lnTo>
                  <a:lnTo>
                    <a:pt x="8583083" y="1104899"/>
                  </a:lnTo>
                  <a:lnTo>
                    <a:pt x="8654917" y="1028699"/>
                  </a:lnTo>
                  <a:lnTo>
                    <a:pt x="8690921" y="1003299"/>
                  </a:lnTo>
                  <a:lnTo>
                    <a:pt x="8763141" y="927099"/>
                  </a:lnTo>
                  <a:lnTo>
                    <a:pt x="8799371" y="901699"/>
                  </a:lnTo>
                  <a:lnTo>
                    <a:pt x="8872109" y="825499"/>
                  </a:lnTo>
                  <a:lnTo>
                    <a:pt x="8908631" y="800099"/>
                  </a:lnTo>
                  <a:lnTo>
                    <a:pt x="8945266" y="761999"/>
                  </a:lnTo>
                  <a:lnTo>
                    <a:pt x="8982021" y="736599"/>
                  </a:lnTo>
                  <a:lnTo>
                    <a:pt x="9018902" y="698499"/>
                  </a:lnTo>
                  <a:lnTo>
                    <a:pt x="9055918" y="673099"/>
                  </a:lnTo>
                  <a:lnTo>
                    <a:pt x="9093076" y="634999"/>
                  </a:lnTo>
                  <a:lnTo>
                    <a:pt x="9130383" y="609599"/>
                  </a:lnTo>
                  <a:lnTo>
                    <a:pt x="9167846" y="571499"/>
                  </a:lnTo>
                  <a:lnTo>
                    <a:pt x="9205473" y="546099"/>
                  </a:lnTo>
                  <a:lnTo>
                    <a:pt x="9243272" y="507999"/>
                  </a:lnTo>
                  <a:lnTo>
                    <a:pt x="9281249" y="482599"/>
                  </a:lnTo>
                  <a:lnTo>
                    <a:pt x="9319412" y="444499"/>
                  </a:lnTo>
                  <a:lnTo>
                    <a:pt x="9396326" y="393699"/>
                  </a:lnTo>
                  <a:lnTo>
                    <a:pt x="9435091" y="355599"/>
                  </a:lnTo>
                  <a:lnTo>
                    <a:pt x="9552711" y="279399"/>
                  </a:lnTo>
                  <a:lnTo>
                    <a:pt x="9592383" y="241299"/>
                  </a:lnTo>
                  <a:lnTo>
                    <a:pt x="9753595" y="139699"/>
                  </a:lnTo>
                  <a:lnTo>
                    <a:pt x="9919201" y="38099"/>
                  </a:lnTo>
                  <a:lnTo>
                    <a:pt x="9961344" y="25399"/>
                  </a:lnTo>
                  <a:lnTo>
                    <a:pt x="10003798" y="0"/>
                  </a:lnTo>
                  <a:lnTo>
                    <a:pt x="12883336" y="0"/>
                  </a:lnTo>
                  <a:lnTo>
                    <a:pt x="12915208" y="12699"/>
                  </a:lnTo>
                  <a:lnTo>
                    <a:pt x="12954580" y="25399"/>
                  </a:lnTo>
                  <a:lnTo>
                    <a:pt x="12993669" y="50799"/>
                  </a:lnTo>
                  <a:lnTo>
                    <a:pt x="13032473" y="63499"/>
                  </a:lnTo>
                  <a:lnTo>
                    <a:pt x="13109220" y="114299"/>
                  </a:lnTo>
                  <a:lnTo>
                    <a:pt x="13147160" y="126999"/>
                  </a:lnTo>
                  <a:lnTo>
                    <a:pt x="13222163" y="177799"/>
                  </a:lnTo>
                  <a:lnTo>
                    <a:pt x="13259223" y="190499"/>
                  </a:lnTo>
                  <a:lnTo>
                    <a:pt x="13368613" y="266699"/>
                  </a:lnTo>
                  <a:lnTo>
                    <a:pt x="13475282" y="342899"/>
                  </a:lnTo>
                  <a:lnTo>
                    <a:pt x="13579184" y="419099"/>
                  </a:lnTo>
                  <a:lnTo>
                    <a:pt x="13646891" y="469899"/>
                  </a:lnTo>
                  <a:lnTo>
                    <a:pt x="13680270" y="507999"/>
                  </a:lnTo>
                  <a:lnTo>
                    <a:pt x="13746073" y="558799"/>
                  </a:lnTo>
                  <a:lnTo>
                    <a:pt x="13778493" y="584199"/>
                  </a:lnTo>
                  <a:lnTo>
                    <a:pt x="13810589" y="622299"/>
                  </a:lnTo>
                  <a:lnTo>
                    <a:pt x="13873804" y="673099"/>
                  </a:lnTo>
                  <a:lnTo>
                    <a:pt x="13904920" y="711199"/>
                  </a:lnTo>
                  <a:lnTo>
                    <a:pt x="13935704" y="736599"/>
                  </a:lnTo>
                  <a:lnTo>
                    <a:pt x="13966157" y="774699"/>
                  </a:lnTo>
                  <a:lnTo>
                    <a:pt x="13996275" y="800099"/>
                  </a:lnTo>
                  <a:lnTo>
                    <a:pt x="14026058" y="838199"/>
                  </a:lnTo>
                  <a:lnTo>
                    <a:pt x="14055503" y="863599"/>
                  </a:lnTo>
                  <a:lnTo>
                    <a:pt x="14084609" y="901699"/>
                  </a:lnTo>
                  <a:lnTo>
                    <a:pt x="14113373" y="927099"/>
                  </a:lnTo>
                  <a:lnTo>
                    <a:pt x="14141795" y="965199"/>
                  </a:lnTo>
                  <a:lnTo>
                    <a:pt x="14169872" y="1003299"/>
                  </a:lnTo>
                  <a:lnTo>
                    <a:pt x="14197602" y="1028699"/>
                  </a:lnTo>
                  <a:lnTo>
                    <a:pt x="14224985" y="1066799"/>
                  </a:lnTo>
                  <a:lnTo>
                    <a:pt x="14252017" y="1104899"/>
                  </a:lnTo>
                  <a:lnTo>
                    <a:pt x="14278698" y="1142999"/>
                  </a:lnTo>
                  <a:lnTo>
                    <a:pt x="14305025" y="1168399"/>
                  </a:lnTo>
                  <a:lnTo>
                    <a:pt x="14330997" y="1206499"/>
                  </a:lnTo>
                  <a:lnTo>
                    <a:pt x="14356612" y="1244599"/>
                  </a:lnTo>
                  <a:lnTo>
                    <a:pt x="14381868" y="1282699"/>
                  </a:lnTo>
                  <a:lnTo>
                    <a:pt x="14406764" y="1320799"/>
                  </a:lnTo>
                  <a:lnTo>
                    <a:pt x="14431297" y="1358899"/>
                  </a:lnTo>
                  <a:lnTo>
                    <a:pt x="14455466" y="1396999"/>
                  </a:lnTo>
                  <a:lnTo>
                    <a:pt x="14479269" y="1422399"/>
                  </a:lnTo>
                  <a:lnTo>
                    <a:pt x="14502705" y="1460499"/>
                  </a:lnTo>
                  <a:lnTo>
                    <a:pt x="14525771" y="1498599"/>
                  </a:lnTo>
                  <a:lnTo>
                    <a:pt x="14548466" y="1536699"/>
                  </a:lnTo>
                  <a:lnTo>
                    <a:pt x="14570788" y="1574799"/>
                  </a:lnTo>
                  <a:lnTo>
                    <a:pt x="14592735" y="1625599"/>
                  </a:lnTo>
                  <a:lnTo>
                    <a:pt x="14614306" y="1663699"/>
                  </a:lnTo>
                  <a:lnTo>
                    <a:pt x="14635499" y="1701799"/>
                  </a:lnTo>
                  <a:lnTo>
                    <a:pt x="14656312" y="1739899"/>
                  </a:lnTo>
                  <a:lnTo>
                    <a:pt x="14676743" y="1777999"/>
                  </a:lnTo>
                  <a:lnTo>
                    <a:pt x="14696790" y="1816099"/>
                  </a:lnTo>
                  <a:lnTo>
                    <a:pt x="14716452" y="1854199"/>
                  </a:lnTo>
                  <a:lnTo>
                    <a:pt x="14735727" y="1904999"/>
                  </a:lnTo>
                  <a:lnTo>
                    <a:pt x="14754613" y="1943099"/>
                  </a:lnTo>
                  <a:lnTo>
                    <a:pt x="14773109" y="1981199"/>
                  </a:lnTo>
                  <a:lnTo>
                    <a:pt x="14791212" y="2019299"/>
                  </a:lnTo>
                  <a:lnTo>
                    <a:pt x="14808921" y="2070099"/>
                  </a:lnTo>
                  <a:lnTo>
                    <a:pt x="14826234" y="2108199"/>
                  </a:lnTo>
                  <a:lnTo>
                    <a:pt x="14843150" y="2146299"/>
                  </a:lnTo>
                  <a:lnTo>
                    <a:pt x="14859666" y="2184399"/>
                  </a:lnTo>
                  <a:lnTo>
                    <a:pt x="14875780" y="2235199"/>
                  </a:lnTo>
                  <a:lnTo>
                    <a:pt x="14891492" y="2273299"/>
                  </a:lnTo>
                  <a:lnTo>
                    <a:pt x="14906799" y="2324099"/>
                  </a:lnTo>
                  <a:lnTo>
                    <a:pt x="14921700" y="2362199"/>
                  </a:lnTo>
                  <a:lnTo>
                    <a:pt x="14936192" y="2400299"/>
                  </a:lnTo>
                  <a:lnTo>
                    <a:pt x="14950274" y="2451099"/>
                  </a:lnTo>
                  <a:lnTo>
                    <a:pt x="14963945" y="2489199"/>
                  </a:lnTo>
                  <a:lnTo>
                    <a:pt x="14977202" y="2539999"/>
                  </a:lnTo>
                  <a:lnTo>
                    <a:pt x="14990043" y="2578099"/>
                  </a:lnTo>
                  <a:lnTo>
                    <a:pt x="15002468" y="2628899"/>
                  </a:lnTo>
                  <a:lnTo>
                    <a:pt x="15014473" y="2666999"/>
                  </a:lnTo>
                  <a:lnTo>
                    <a:pt x="15026058" y="2717799"/>
                  </a:lnTo>
                  <a:lnTo>
                    <a:pt x="15037221" y="2755899"/>
                  </a:lnTo>
                  <a:lnTo>
                    <a:pt x="15047959" y="2806699"/>
                  </a:lnTo>
                  <a:lnTo>
                    <a:pt x="15058271" y="2844799"/>
                  </a:lnTo>
                  <a:lnTo>
                    <a:pt x="15068156" y="2895599"/>
                  </a:lnTo>
                  <a:lnTo>
                    <a:pt x="15077611" y="2933699"/>
                  </a:lnTo>
                  <a:lnTo>
                    <a:pt x="15086635" y="2984499"/>
                  </a:lnTo>
                  <a:lnTo>
                    <a:pt x="15095226" y="3022599"/>
                  </a:lnTo>
                  <a:lnTo>
                    <a:pt x="15103382" y="3073399"/>
                  </a:lnTo>
                  <a:lnTo>
                    <a:pt x="15111102" y="3124199"/>
                  </a:lnTo>
                  <a:lnTo>
                    <a:pt x="15118383" y="3162299"/>
                  </a:lnTo>
                  <a:lnTo>
                    <a:pt x="15125224" y="3213099"/>
                  </a:lnTo>
                  <a:lnTo>
                    <a:pt x="15131623" y="3263899"/>
                  </a:lnTo>
                  <a:lnTo>
                    <a:pt x="15137579" y="3301999"/>
                  </a:lnTo>
                  <a:lnTo>
                    <a:pt x="15143089" y="3352799"/>
                  </a:lnTo>
                  <a:lnTo>
                    <a:pt x="15148152" y="3403599"/>
                  </a:lnTo>
                  <a:close/>
                </a:path>
                <a:path w="15251430" h="11303000">
                  <a:moveTo>
                    <a:pt x="3851816" y="1981199"/>
                  </a:moveTo>
                  <a:lnTo>
                    <a:pt x="2972188" y="1981199"/>
                  </a:lnTo>
                  <a:lnTo>
                    <a:pt x="2804729" y="1930399"/>
                  </a:lnTo>
                  <a:lnTo>
                    <a:pt x="4088692" y="1930399"/>
                  </a:lnTo>
                  <a:lnTo>
                    <a:pt x="3946495" y="1968499"/>
                  </a:lnTo>
                  <a:lnTo>
                    <a:pt x="3899139" y="1968499"/>
                  </a:lnTo>
                  <a:lnTo>
                    <a:pt x="3851816" y="1981199"/>
                  </a:lnTo>
                  <a:close/>
                </a:path>
                <a:path w="15251430" h="11303000">
                  <a:moveTo>
                    <a:pt x="3757290" y="1993899"/>
                  </a:moveTo>
                  <a:lnTo>
                    <a:pt x="3058899" y="1993899"/>
                  </a:lnTo>
                  <a:lnTo>
                    <a:pt x="3015300" y="1981199"/>
                  </a:lnTo>
                  <a:lnTo>
                    <a:pt x="3804531" y="1981199"/>
                  </a:lnTo>
                  <a:lnTo>
                    <a:pt x="3757290" y="1993899"/>
                  </a:lnTo>
                  <a:close/>
                </a:path>
                <a:path w="15251430" h="11303000">
                  <a:moveTo>
                    <a:pt x="3662964" y="2006599"/>
                  </a:moveTo>
                  <a:lnTo>
                    <a:pt x="3147533" y="2006599"/>
                  </a:lnTo>
                  <a:lnTo>
                    <a:pt x="3102978" y="1993899"/>
                  </a:lnTo>
                  <a:lnTo>
                    <a:pt x="3710099" y="1993899"/>
                  </a:lnTo>
                  <a:lnTo>
                    <a:pt x="3662964" y="2006599"/>
                  </a:lnTo>
                  <a:close/>
                </a:path>
                <a:path w="15251430" h="11303000">
                  <a:moveTo>
                    <a:pt x="3520331" y="2019299"/>
                  </a:moveTo>
                  <a:lnTo>
                    <a:pt x="3330376" y="2019299"/>
                  </a:lnTo>
                  <a:lnTo>
                    <a:pt x="3283983" y="2006599"/>
                  </a:lnTo>
                  <a:lnTo>
                    <a:pt x="3568886" y="2006599"/>
                  </a:lnTo>
                  <a:lnTo>
                    <a:pt x="3520331" y="2019299"/>
                  </a:lnTo>
                  <a:close/>
                </a:path>
                <a:path w="15251430" h="11303000">
                  <a:moveTo>
                    <a:pt x="1462641" y="2908299"/>
                  </a:moveTo>
                  <a:lnTo>
                    <a:pt x="1026881" y="2908299"/>
                  </a:lnTo>
                  <a:lnTo>
                    <a:pt x="1076082" y="2895599"/>
                  </a:lnTo>
                  <a:lnTo>
                    <a:pt x="1414090" y="2895599"/>
                  </a:lnTo>
                  <a:lnTo>
                    <a:pt x="1462641" y="2908299"/>
                  </a:lnTo>
                  <a:close/>
                </a:path>
                <a:path w="15251430" h="11303000">
                  <a:moveTo>
                    <a:pt x="1608918" y="2920999"/>
                  </a:moveTo>
                  <a:lnTo>
                    <a:pt x="780556" y="2920999"/>
                  </a:lnTo>
                  <a:lnTo>
                    <a:pt x="829847" y="2908299"/>
                  </a:lnTo>
                  <a:lnTo>
                    <a:pt x="1560059" y="2908299"/>
                  </a:lnTo>
                  <a:lnTo>
                    <a:pt x="1608918" y="2920999"/>
                  </a:lnTo>
                  <a:close/>
                </a:path>
                <a:path w="15251430" h="11303000">
                  <a:moveTo>
                    <a:pt x="1756052" y="2933699"/>
                  </a:moveTo>
                  <a:lnTo>
                    <a:pt x="632687" y="2933699"/>
                  </a:lnTo>
                  <a:lnTo>
                    <a:pt x="681971" y="2920999"/>
                  </a:lnTo>
                  <a:lnTo>
                    <a:pt x="1706919" y="2920999"/>
                  </a:lnTo>
                  <a:lnTo>
                    <a:pt x="1756052" y="2933699"/>
                  </a:lnTo>
                  <a:close/>
                </a:path>
                <a:path w="15251430" h="11303000">
                  <a:moveTo>
                    <a:pt x="1854566" y="2946399"/>
                  </a:moveTo>
                  <a:lnTo>
                    <a:pt x="534161" y="2946399"/>
                  </a:lnTo>
                  <a:lnTo>
                    <a:pt x="583415" y="2933699"/>
                  </a:lnTo>
                  <a:lnTo>
                    <a:pt x="1805269" y="2933699"/>
                  </a:lnTo>
                  <a:lnTo>
                    <a:pt x="1854566" y="2946399"/>
                  </a:lnTo>
                  <a:close/>
                </a:path>
                <a:path w="15251430" h="11303000">
                  <a:moveTo>
                    <a:pt x="2102104" y="2984499"/>
                  </a:moveTo>
                  <a:lnTo>
                    <a:pt x="239291" y="2984499"/>
                  </a:lnTo>
                  <a:lnTo>
                    <a:pt x="288333" y="2971799"/>
                  </a:lnTo>
                  <a:lnTo>
                    <a:pt x="337423" y="2971799"/>
                  </a:lnTo>
                  <a:lnTo>
                    <a:pt x="435726" y="2946399"/>
                  </a:lnTo>
                  <a:lnTo>
                    <a:pt x="1903938" y="2946399"/>
                  </a:lnTo>
                  <a:lnTo>
                    <a:pt x="1953381" y="2959099"/>
                  </a:lnTo>
                  <a:lnTo>
                    <a:pt x="2002893" y="2959099"/>
                  </a:lnTo>
                  <a:lnTo>
                    <a:pt x="2102104" y="2984499"/>
                  </a:lnTo>
                  <a:close/>
                </a:path>
                <a:path w="15251430" h="11303000">
                  <a:moveTo>
                    <a:pt x="2251331" y="3009899"/>
                  </a:moveTo>
                  <a:lnTo>
                    <a:pt x="92504" y="3009899"/>
                  </a:lnTo>
                  <a:lnTo>
                    <a:pt x="190302" y="2984499"/>
                  </a:lnTo>
                  <a:lnTo>
                    <a:pt x="2151795" y="2984499"/>
                  </a:lnTo>
                  <a:lnTo>
                    <a:pt x="2251331" y="3009899"/>
                  </a:lnTo>
                  <a:close/>
                </a:path>
                <a:path w="15251430" h="11303000">
                  <a:moveTo>
                    <a:pt x="10489575" y="11302999"/>
                  </a:moveTo>
                  <a:lnTo>
                    <a:pt x="0" y="11302999"/>
                  </a:lnTo>
                  <a:lnTo>
                    <a:pt x="0" y="3022599"/>
                  </a:lnTo>
                  <a:lnTo>
                    <a:pt x="43705" y="3009899"/>
                  </a:lnTo>
                  <a:lnTo>
                    <a:pt x="2301167" y="3009899"/>
                  </a:lnTo>
                  <a:lnTo>
                    <a:pt x="2500878" y="3060699"/>
                  </a:lnTo>
                  <a:lnTo>
                    <a:pt x="2550878" y="3060699"/>
                  </a:lnTo>
                  <a:lnTo>
                    <a:pt x="2801111" y="3124199"/>
                  </a:lnTo>
                  <a:lnTo>
                    <a:pt x="2851178" y="3124199"/>
                  </a:lnTo>
                  <a:lnTo>
                    <a:pt x="3151387" y="3200399"/>
                  </a:lnTo>
                  <a:lnTo>
                    <a:pt x="3201353" y="3200399"/>
                  </a:lnTo>
                  <a:lnTo>
                    <a:pt x="3400882" y="3251199"/>
                  </a:lnTo>
                  <a:lnTo>
                    <a:pt x="3450660" y="3251199"/>
                  </a:lnTo>
                  <a:lnTo>
                    <a:pt x="3599683" y="3289299"/>
                  </a:lnTo>
                  <a:lnTo>
                    <a:pt x="3649240" y="3289299"/>
                  </a:lnTo>
                  <a:lnTo>
                    <a:pt x="3797505" y="3327399"/>
                  </a:lnTo>
                  <a:lnTo>
                    <a:pt x="3846778" y="3327399"/>
                  </a:lnTo>
                  <a:lnTo>
                    <a:pt x="3895970" y="3340099"/>
                  </a:lnTo>
                  <a:lnTo>
                    <a:pt x="3945078" y="3340099"/>
                  </a:lnTo>
                  <a:lnTo>
                    <a:pt x="3994098" y="3352799"/>
                  </a:lnTo>
                  <a:lnTo>
                    <a:pt x="4043025" y="3352799"/>
                  </a:lnTo>
                  <a:lnTo>
                    <a:pt x="4091856" y="3365499"/>
                  </a:lnTo>
                  <a:lnTo>
                    <a:pt x="4140586" y="3365499"/>
                  </a:lnTo>
                  <a:lnTo>
                    <a:pt x="4189213" y="3378199"/>
                  </a:lnTo>
                  <a:lnTo>
                    <a:pt x="4237731" y="3378199"/>
                  </a:lnTo>
                  <a:lnTo>
                    <a:pt x="4286137" y="3390899"/>
                  </a:lnTo>
                  <a:lnTo>
                    <a:pt x="4430646" y="3390899"/>
                  </a:lnTo>
                  <a:lnTo>
                    <a:pt x="4478565" y="3403599"/>
                  </a:lnTo>
                  <a:lnTo>
                    <a:pt x="15148152" y="3403599"/>
                  </a:lnTo>
                  <a:lnTo>
                    <a:pt x="15152767" y="3441699"/>
                  </a:lnTo>
                  <a:lnTo>
                    <a:pt x="15156930" y="3492499"/>
                  </a:lnTo>
                  <a:lnTo>
                    <a:pt x="15160641" y="3543299"/>
                  </a:lnTo>
                  <a:lnTo>
                    <a:pt x="15163564" y="3581399"/>
                  </a:lnTo>
                  <a:lnTo>
                    <a:pt x="15166167" y="3619499"/>
                  </a:lnTo>
                  <a:lnTo>
                    <a:pt x="15168450" y="3670299"/>
                  </a:lnTo>
                  <a:lnTo>
                    <a:pt x="15170408" y="3708399"/>
                  </a:lnTo>
                  <a:lnTo>
                    <a:pt x="15172038" y="3746499"/>
                  </a:lnTo>
                  <a:lnTo>
                    <a:pt x="15174305" y="3835399"/>
                  </a:lnTo>
                  <a:lnTo>
                    <a:pt x="15174936" y="3886199"/>
                  </a:lnTo>
                  <a:lnTo>
                    <a:pt x="15175227" y="3936999"/>
                  </a:lnTo>
                  <a:lnTo>
                    <a:pt x="15175177" y="3975099"/>
                  </a:lnTo>
                  <a:lnTo>
                    <a:pt x="15174781" y="4025899"/>
                  </a:lnTo>
                  <a:lnTo>
                    <a:pt x="15174038" y="4076699"/>
                  </a:lnTo>
                  <a:lnTo>
                    <a:pt x="15171495" y="4165599"/>
                  </a:lnTo>
                  <a:lnTo>
                    <a:pt x="15169690" y="4216399"/>
                  </a:lnTo>
                  <a:lnTo>
                    <a:pt x="15167526" y="4267199"/>
                  </a:lnTo>
                  <a:lnTo>
                    <a:pt x="15164998" y="4317999"/>
                  </a:lnTo>
                  <a:lnTo>
                    <a:pt x="15162105" y="4356099"/>
                  </a:lnTo>
                  <a:lnTo>
                    <a:pt x="15158844" y="4406899"/>
                  </a:lnTo>
                  <a:lnTo>
                    <a:pt x="15155211" y="4457699"/>
                  </a:lnTo>
                  <a:lnTo>
                    <a:pt x="15151204" y="4508499"/>
                  </a:lnTo>
                  <a:lnTo>
                    <a:pt x="15146819" y="4559299"/>
                  </a:lnTo>
                  <a:lnTo>
                    <a:pt x="15142054" y="4610099"/>
                  </a:lnTo>
                  <a:lnTo>
                    <a:pt x="15136906" y="4660899"/>
                  </a:lnTo>
                  <a:lnTo>
                    <a:pt x="15131371" y="4711699"/>
                  </a:lnTo>
                  <a:lnTo>
                    <a:pt x="15125447" y="4762499"/>
                  </a:lnTo>
                  <a:lnTo>
                    <a:pt x="15119132" y="4813299"/>
                  </a:lnTo>
                  <a:lnTo>
                    <a:pt x="15112421" y="4864099"/>
                  </a:lnTo>
                  <a:lnTo>
                    <a:pt x="15105313" y="4914899"/>
                  </a:lnTo>
                  <a:lnTo>
                    <a:pt x="15097803" y="4965699"/>
                  </a:lnTo>
                  <a:lnTo>
                    <a:pt x="15089890" y="5016499"/>
                  </a:lnTo>
                  <a:lnTo>
                    <a:pt x="15081570" y="5067299"/>
                  </a:lnTo>
                  <a:lnTo>
                    <a:pt x="15072840" y="5118099"/>
                  </a:lnTo>
                  <a:lnTo>
                    <a:pt x="15063698" y="5168899"/>
                  </a:lnTo>
                  <a:lnTo>
                    <a:pt x="15054140" y="5219699"/>
                  </a:lnTo>
                  <a:lnTo>
                    <a:pt x="15044163" y="5270499"/>
                  </a:lnTo>
                  <a:lnTo>
                    <a:pt x="15033765" y="5321299"/>
                  </a:lnTo>
                  <a:lnTo>
                    <a:pt x="15022943" y="5372099"/>
                  </a:lnTo>
                  <a:lnTo>
                    <a:pt x="15011693" y="5435599"/>
                  </a:lnTo>
                  <a:lnTo>
                    <a:pt x="15000013" y="5486399"/>
                  </a:lnTo>
                  <a:lnTo>
                    <a:pt x="14987900" y="5537199"/>
                  </a:lnTo>
                  <a:lnTo>
                    <a:pt x="14975350" y="5587999"/>
                  </a:lnTo>
                  <a:lnTo>
                    <a:pt x="14962362" y="5638799"/>
                  </a:lnTo>
                  <a:lnTo>
                    <a:pt x="14948931" y="5689599"/>
                  </a:lnTo>
                  <a:lnTo>
                    <a:pt x="14935056" y="5727699"/>
                  </a:lnTo>
                  <a:lnTo>
                    <a:pt x="14920732" y="5778499"/>
                  </a:lnTo>
                  <a:lnTo>
                    <a:pt x="14905958" y="5829299"/>
                  </a:lnTo>
                  <a:lnTo>
                    <a:pt x="14890730" y="5880099"/>
                  </a:lnTo>
                  <a:lnTo>
                    <a:pt x="14875045" y="5930899"/>
                  </a:lnTo>
                  <a:lnTo>
                    <a:pt x="14858900" y="5981699"/>
                  </a:lnTo>
                  <a:lnTo>
                    <a:pt x="14842293" y="6032499"/>
                  </a:lnTo>
                  <a:lnTo>
                    <a:pt x="14825220" y="6083299"/>
                  </a:lnTo>
                  <a:lnTo>
                    <a:pt x="14807679" y="6134099"/>
                  </a:lnTo>
                  <a:lnTo>
                    <a:pt x="14789666" y="6172199"/>
                  </a:lnTo>
                  <a:lnTo>
                    <a:pt x="14771179" y="6222999"/>
                  </a:lnTo>
                  <a:lnTo>
                    <a:pt x="14752215" y="6273799"/>
                  </a:lnTo>
                  <a:lnTo>
                    <a:pt x="14732770" y="6311899"/>
                  </a:lnTo>
                  <a:lnTo>
                    <a:pt x="14712842" y="6362699"/>
                  </a:lnTo>
                  <a:lnTo>
                    <a:pt x="14692428" y="6413499"/>
                  </a:lnTo>
                  <a:lnTo>
                    <a:pt x="14671525" y="6451599"/>
                  </a:lnTo>
                  <a:lnTo>
                    <a:pt x="14650129" y="6502399"/>
                  </a:lnTo>
                  <a:lnTo>
                    <a:pt x="14628239" y="6540499"/>
                  </a:lnTo>
                  <a:lnTo>
                    <a:pt x="14605851" y="6591299"/>
                  </a:lnTo>
                  <a:lnTo>
                    <a:pt x="14582962" y="6629399"/>
                  </a:lnTo>
                  <a:lnTo>
                    <a:pt x="14559569" y="6680199"/>
                  </a:lnTo>
                  <a:lnTo>
                    <a:pt x="14535670" y="6718299"/>
                  </a:lnTo>
                  <a:lnTo>
                    <a:pt x="14511261" y="6756399"/>
                  </a:lnTo>
                  <a:lnTo>
                    <a:pt x="14486339" y="6794499"/>
                  </a:lnTo>
                  <a:lnTo>
                    <a:pt x="14460902" y="6845299"/>
                  </a:lnTo>
                  <a:lnTo>
                    <a:pt x="14434946" y="6883399"/>
                  </a:lnTo>
                  <a:lnTo>
                    <a:pt x="14408469" y="6921499"/>
                  </a:lnTo>
                  <a:lnTo>
                    <a:pt x="14381467" y="6959599"/>
                  </a:lnTo>
                  <a:lnTo>
                    <a:pt x="14353938" y="6997699"/>
                  </a:lnTo>
                  <a:lnTo>
                    <a:pt x="14325879" y="7035799"/>
                  </a:lnTo>
                  <a:lnTo>
                    <a:pt x="14297287" y="7073899"/>
                  </a:lnTo>
                  <a:lnTo>
                    <a:pt x="14268158" y="7111999"/>
                  </a:lnTo>
                  <a:lnTo>
                    <a:pt x="14238491" y="7137399"/>
                  </a:lnTo>
                  <a:lnTo>
                    <a:pt x="14208281" y="7175499"/>
                  </a:lnTo>
                  <a:lnTo>
                    <a:pt x="14177526" y="7213599"/>
                  </a:lnTo>
                  <a:lnTo>
                    <a:pt x="14146224" y="7238999"/>
                  </a:lnTo>
                  <a:lnTo>
                    <a:pt x="14114371" y="7277099"/>
                  </a:lnTo>
                  <a:lnTo>
                    <a:pt x="14081964" y="7302499"/>
                  </a:lnTo>
                  <a:lnTo>
                    <a:pt x="14049000" y="7340599"/>
                  </a:lnTo>
                  <a:lnTo>
                    <a:pt x="14015477" y="7365999"/>
                  </a:lnTo>
                  <a:lnTo>
                    <a:pt x="13979824" y="7391399"/>
                  </a:lnTo>
                  <a:lnTo>
                    <a:pt x="13943719" y="7429499"/>
                  </a:lnTo>
                  <a:lnTo>
                    <a:pt x="13870216" y="7480299"/>
                  </a:lnTo>
                  <a:lnTo>
                    <a:pt x="13756993" y="7556499"/>
                  </a:lnTo>
                  <a:lnTo>
                    <a:pt x="13640622" y="7632699"/>
                  </a:lnTo>
                  <a:lnTo>
                    <a:pt x="13521571" y="7708899"/>
                  </a:lnTo>
                  <a:lnTo>
                    <a:pt x="13481372" y="7721599"/>
                  </a:lnTo>
                  <a:lnTo>
                    <a:pt x="13400307" y="7772399"/>
                  </a:lnTo>
                  <a:lnTo>
                    <a:pt x="13359474" y="7785099"/>
                  </a:lnTo>
                  <a:lnTo>
                    <a:pt x="13318465" y="7810499"/>
                  </a:lnTo>
                  <a:lnTo>
                    <a:pt x="13277297" y="7823199"/>
                  </a:lnTo>
                  <a:lnTo>
                    <a:pt x="13235986" y="7848599"/>
                  </a:lnTo>
                  <a:lnTo>
                    <a:pt x="13194551" y="7861299"/>
                  </a:lnTo>
                  <a:lnTo>
                    <a:pt x="13153008" y="7886699"/>
                  </a:lnTo>
                  <a:lnTo>
                    <a:pt x="13111376" y="7899399"/>
                  </a:lnTo>
                  <a:lnTo>
                    <a:pt x="13069670" y="7924799"/>
                  </a:lnTo>
                  <a:lnTo>
                    <a:pt x="13027909" y="7937499"/>
                  </a:lnTo>
                  <a:lnTo>
                    <a:pt x="12986110" y="7962899"/>
                  </a:lnTo>
                  <a:lnTo>
                    <a:pt x="12860656" y="8013699"/>
                  </a:lnTo>
                  <a:lnTo>
                    <a:pt x="12818877" y="8039099"/>
                  </a:lnTo>
                  <a:lnTo>
                    <a:pt x="12777147" y="8051799"/>
                  </a:lnTo>
                  <a:lnTo>
                    <a:pt x="12735482" y="8077199"/>
                  </a:lnTo>
                  <a:lnTo>
                    <a:pt x="12693900" y="8089899"/>
                  </a:lnTo>
                  <a:lnTo>
                    <a:pt x="12652418" y="8115299"/>
                  </a:lnTo>
                  <a:lnTo>
                    <a:pt x="12611054" y="8127999"/>
                  </a:lnTo>
                  <a:lnTo>
                    <a:pt x="12569825" y="8153399"/>
                  </a:lnTo>
                  <a:lnTo>
                    <a:pt x="12528748" y="8166099"/>
                  </a:lnTo>
                  <a:lnTo>
                    <a:pt x="12487840" y="8191499"/>
                  </a:lnTo>
                  <a:lnTo>
                    <a:pt x="12447119" y="8204199"/>
                  </a:lnTo>
                  <a:lnTo>
                    <a:pt x="12366308" y="8254999"/>
                  </a:lnTo>
                  <a:lnTo>
                    <a:pt x="12326251" y="8267699"/>
                  </a:lnTo>
                  <a:lnTo>
                    <a:pt x="12168759" y="8369299"/>
                  </a:lnTo>
                  <a:lnTo>
                    <a:pt x="12130156" y="8381999"/>
                  </a:lnTo>
                  <a:lnTo>
                    <a:pt x="12016472" y="8458199"/>
                  </a:lnTo>
                  <a:lnTo>
                    <a:pt x="11979343" y="8483599"/>
                  </a:lnTo>
                  <a:lnTo>
                    <a:pt x="11942626" y="8521699"/>
                  </a:lnTo>
                  <a:lnTo>
                    <a:pt x="11870496" y="8572499"/>
                  </a:lnTo>
                  <a:lnTo>
                    <a:pt x="11835118" y="8597899"/>
                  </a:lnTo>
                  <a:lnTo>
                    <a:pt x="11800221" y="8635999"/>
                  </a:lnTo>
                  <a:lnTo>
                    <a:pt x="11765823" y="8661399"/>
                  </a:lnTo>
                  <a:lnTo>
                    <a:pt x="11731940" y="8699499"/>
                  </a:lnTo>
                  <a:lnTo>
                    <a:pt x="11698591" y="8724899"/>
                  </a:lnTo>
                  <a:lnTo>
                    <a:pt x="11665791" y="8762999"/>
                  </a:lnTo>
                  <a:lnTo>
                    <a:pt x="11633559" y="8801099"/>
                  </a:lnTo>
                  <a:lnTo>
                    <a:pt x="11601912" y="8839199"/>
                  </a:lnTo>
                  <a:lnTo>
                    <a:pt x="11570867" y="8877299"/>
                  </a:lnTo>
                  <a:lnTo>
                    <a:pt x="11540442" y="8915399"/>
                  </a:lnTo>
                  <a:lnTo>
                    <a:pt x="11510654" y="8953499"/>
                  </a:lnTo>
                  <a:lnTo>
                    <a:pt x="11481519" y="8991599"/>
                  </a:lnTo>
                  <a:lnTo>
                    <a:pt x="11453057" y="9029699"/>
                  </a:lnTo>
                  <a:lnTo>
                    <a:pt x="11425283" y="9067799"/>
                  </a:lnTo>
                  <a:lnTo>
                    <a:pt x="11398214" y="9118599"/>
                  </a:lnTo>
                  <a:lnTo>
                    <a:pt x="11371870" y="9156699"/>
                  </a:lnTo>
                  <a:lnTo>
                    <a:pt x="11346266" y="9207499"/>
                  </a:lnTo>
                  <a:lnTo>
                    <a:pt x="11322803" y="9258299"/>
                  </a:lnTo>
                  <a:lnTo>
                    <a:pt x="11299701" y="9296399"/>
                  </a:lnTo>
                  <a:lnTo>
                    <a:pt x="11276948" y="9347199"/>
                  </a:lnTo>
                  <a:lnTo>
                    <a:pt x="11254533" y="9385299"/>
                  </a:lnTo>
                  <a:lnTo>
                    <a:pt x="11232446" y="9436099"/>
                  </a:lnTo>
                  <a:lnTo>
                    <a:pt x="11210677" y="9474199"/>
                  </a:lnTo>
                  <a:lnTo>
                    <a:pt x="11189214" y="9524999"/>
                  </a:lnTo>
                  <a:lnTo>
                    <a:pt x="11168046" y="9563099"/>
                  </a:lnTo>
                  <a:lnTo>
                    <a:pt x="11147164" y="9613899"/>
                  </a:lnTo>
                  <a:lnTo>
                    <a:pt x="11126556" y="9651999"/>
                  </a:lnTo>
                  <a:lnTo>
                    <a:pt x="11106211" y="9702799"/>
                  </a:lnTo>
                  <a:lnTo>
                    <a:pt x="11086119" y="9753599"/>
                  </a:lnTo>
                  <a:lnTo>
                    <a:pt x="11066269" y="9791699"/>
                  </a:lnTo>
                  <a:lnTo>
                    <a:pt x="11046650" y="9842499"/>
                  </a:lnTo>
                  <a:lnTo>
                    <a:pt x="11027252" y="9880599"/>
                  </a:lnTo>
                  <a:lnTo>
                    <a:pt x="11008064" y="9931399"/>
                  </a:lnTo>
                  <a:lnTo>
                    <a:pt x="10989075" y="9982199"/>
                  </a:lnTo>
                  <a:lnTo>
                    <a:pt x="10970274" y="10020299"/>
                  </a:lnTo>
                  <a:lnTo>
                    <a:pt x="10951651" y="10071099"/>
                  </a:lnTo>
                  <a:lnTo>
                    <a:pt x="10933195" y="10121899"/>
                  </a:lnTo>
                  <a:lnTo>
                    <a:pt x="10914896" y="10159999"/>
                  </a:lnTo>
                  <a:lnTo>
                    <a:pt x="10896741" y="10210799"/>
                  </a:lnTo>
                  <a:lnTo>
                    <a:pt x="10878722" y="10261599"/>
                  </a:lnTo>
                  <a:lnTo>
                    <a:pt x="10860826" y="10299699"/>
                  </a:lnTo>
                  <a:lnTo>
                    <a:pt x="10843044" y="10350499"/>
                  </a:lnTo>
                  <a:lnTo>
                    <a:pt x="10825365" y="10401299"/>
                  </a:lnTo>
                  <a:lnTo>
                    <a:pt x="10807777" y="10439399"/>
                  </a:lnTo>
                  <a:lnTo>
                    <a:pt x="10790270" y="10490199"/>
                  </a:lnTo>
                  <a:lnTo>
                    <a:pt x="10772834" y="10540999"/>
                  </a:lnTo>
                  <a:lnTo>
                    <a:pt x="10755458" y="10579099"/>
                  </a:lnTo>
                  <a:lnTo>
                    <a:pt x="10720841" y="10680699"/>
                  </a:lnTo>
                  <a:lnTo>
                    <a:pt x="10686334" y="10769599"/>
                  </a:lnTo>
                  <a:lnTo>
                    <a:pt x="10634592" y="10909299"/>
                  </a:lnTo>
                  <a:lnTo>
                    <a:pt x="10599984" y="11010899"/>
                  </a:lnTo>
                  <a:lnTo>
                    <a:pt x="10582614" y="11048999"/>
                  </a:lnTo>
                  <a:lnTo>
                    <a:pt x="10565186" y="11099799"/>
                  </a:lnTo>
                  <a:lnTo>
                    <a:pt x="10547689" y="11150599"/>
                  </a:lnTo>
                  <a:lnTo>
                    <a:pt x="10530112" y="11188699"/>
                  </a:lnTo>
                  <a:lnTo>
                    <a:pt x="10512445" y="11239499"/>
                  </a:lnTo>
                  <a:lnTo>
                    <a:pt x="10494676" y="11290299"/>
                  </a:lnTo>
                  <a:lnTo>
                    <a:pt x="10489575" y="11302999"/>
                  </a:lnTo>
                  <a:close/>
                </a:path>
                <a:path w="15251430" h="11303000">
                  <a:moveTo>
                    <a:pt x="14334821" y="11302999"/>
                  </a:moveTo>
                  <a:lnTo>
                    <a:pt x="12751875" y="11302999"/>
                  </a:lnTo>
                  <a:lnTo>
                    <a:pt x="12744622" y="11290299"/>
                  </a:lnTo>
                  <a:lnTo>
                    <a:pt x="12706186" y="11264899"/>
                  </a:lnTo>
                  <a:lnTo>
                    <a:pt x="12668825" y="11239499"/>
                  </a:lnTo>
                  <a:lnTo>
                    <a:pt x="12632597" y="11214099"/>
                  </a:lnTo>
                  <a:lnTo>
                    <a:pt x="12597557" y="11175999"/>
                  </a:lnTo>
                  <a:lnTo>
                    <a:pt x="12563764" y="11137899"/>
                  </a:lnTo>
                  <a:lnTo>
                    <a:pt x="12526539" y="11099799"/>
                  </a:lnTo>
                  <a:lnTo>
                    <a:pt x="12491981" y="11061699"/>
                  </a:lnTo>
                  <a:lnTo>
                    <a:pt x="12460047" y="11023599"/>
                  </a:lnTo>
                  <a:lnTo>
                    <a:pt x="12430696" y="10972799"/>
                  </a:lnTo>
                  <a:lnTo>
                    <a:pt x="12403886" y="10934699"/>
                  </a:lnTo>
                  <a:lnTo>
                    <a:pt x="12379574" y="10896599"/>
                  </a:lnTo>
                  <a:lnTo>
                    <a:pt x="12357719" y="10845799"/>
                  </a:lnTo>
                  <a:lnTo>
                    <a:pt x="12338280" y="10807699"/>
                  </a:lnTo>
                  <a:lnTo>
                    <a:pt x="12321214" y="10769599"/>
                  </a:lnTo>
                  <a:lnTo>
                    <a:pt x="12306479" y="10718799"/>
                  </a:lnTo>
                  <a:lnTo>
                    <a:pt x="12294034" y="10680699"/>
                  </a:lnTo>
                  <a:lnTo>
                    <a:pt x="12283836" y="10629899"/>
                  </a:lnTo>
                  <a:lnTo>
                    <a:pt x="12275844" y="10591799"/>
                  </a:lnTo>
                  <a:lnTo>
                    <a:pt x="12270017" y="10553699"/>
                  </a:lnTo>
                  <a:lnTo>
                    <a:pt x="12266311" y="10502899"/>
                  </a:lnTo>
                  <a:lnTo>
                    <a:pt x="12264686" y="10464799"/>
                  </a:lnTo>
                  <a:lnTo>
                    <a:pt x="12265099" y="10413999"/>
                  </a:lnTo>
                  <a:lnTo>
                    <a:pt x="12267508" y="10375899"/>
                  </a:lnTo>
                  <a:lnTo>
                    <a:pt x="12271872" y="10325099"/>
                  </a:lnTo>
                  <a:lnTo>
                    <a:pt x="12278150" y="10286999"/>
                  </a:lnTo>
                  <a:lnTo>
                    <a:pt x="12286298" y="10236199"/>
                  </a:lnTo>
                  <a:lnTo>
                    <a:pt x="12296275" y="10198099"/>
                  </a:lnTo>
                  <a:lnTo>
                    <a:pt x="12308039" y="10147299"/>
                  </a:lnTo>
                  <a:lnTo>
                    <a:pt x="12321549" y="10109199"/>
                  </a:lnTo>
                  <a:lnTo>
                    <a:pt x="12336762" y="10071099"/>
                  </a:lnTo>
                  <a:lnTo>
                    <a:pt x="12353637" y="10020299"/>
                  </a:lnTo>
                  <a:lnTo>
                    <a:pt x="12372132" y="9982199"/>
                  </a:lnTo>
                  <a:lnTo>
                    <a:pt x="12392205" y="9944099"/>
                  </a:lnTo>
                  <a:lnTo>
                    <a:pt x="12413814" y="9893299"/>
                  </a:lnTo>
                  <a:lnTo>
                    <a:pt x="12436917" y="9855199"/>
                  </a:lnTo>
                  <a:lnTo>
                    <a:pt x="12461473" y="9817099"/>
                  </a:lnTo>
                  <a:lnTo>
                    <a:pt x="12487439" y="9778999"/>
                  </a:lnTo>
                  <a:lnTo>
                    <a:pt x="12514773" y="9728199"/>
                  </a:lnTo>
                  <a:lnTo>
                    <a:pt x="12540813" y="9702799"/>
                  </a:lnTo>
                  <a:lnTo>
                    <a:pt x="12567920" y="9664699"/>
                  </a:lnTo>
                  <a:lnTo>
                    <a:pt x="12596064" y="9626599"/>
                  </a:lnTo>
                  <a:lnTo>
                    <a:pt x="12625214" y="9588499"/>
                  </a:lnTo>
                  <a:lnTo>
                    <a:pt x="12655336" y="9550399"/>
                  </a:lnTo>
                  <a:lnTo>
                    <a:pt x="12686401" y="9524999"/>
                  </a:lnTo>
                  <a:lnTo>
                    <a:pt x="12718375" y="9486899"/>
                  </a:lnTo>
                  <a:lnTo>
                    <a:pt x="12751229" y="9448799"/>
                  </a:lnTo>
                  <a:lnTo>
                    <a:pt x="12784929" y="9423399"/>
                  </a:lnTo>
                  <a:lnTo>
                    <a:pt x="12819445" y="9385299"/>
                  </a:lnTo>
                  <a:lnTo>
                    <a:pt x="12854746" y="9359899"/>
                  </a:lnTo>
                  <a:lnTo>
                    <a:pt x="12890798" y="9321799"/>
                  </a:lnTo>
                  <a:lnTo>
                    <a:pt x="12927572" y="9296399"/>
                  </a:lnTo>
                  <a:lnTo>
                    <a:pt x="12965035" y="9270999"/>
                  </a:lnTo>
                  <a:lnTo>
                    <a:pt x="13003156" y="9245599"/>
                  </a:lnTo>
                  <a:lnTo>
                    <a:pt x="13041903" y="9207499"/>
                  </a:lnTo>
                  <a:lnTo>
                    <a:pt x="13121149" y="9156699"/>
                  </a:lnTo>
                  <a:lnTo>
                    <a:pt x="13202522" y="9105899"/>
                  </a:lnTo>
                  <a:lnTo>
                    <a:pt x="13328014" y="9029699"/>
                  </a:lnTo>
                  <a:lnTo>
                    <a:pt x="13370635" y="9016999"/>
                  </a:lnTo>
                  <a:lnTo>
                    <a:pt x="13413597" y="8991599"/>
                  </a:lnTo>
                  <a:lnTo>
                    <a:pt x="13456870" y="8978899"/>
                  </a:lnTo>
                  <a:lnTo>
                    <a:pt x="13500422" y="8953499"/>
                  </a:lnTo>
                  <a:lnTo>
                    <a:pt x="13544222" y="8940799"/>
                  </a:lnTo>
                  <a:lnTo>
                    <a:pt x="13588237" y="8915399"/>
                  </a:lnTo>
                  <a:lnTo>
                    <a:pt x="13899738" y="8826499"/>
                  </a:lnTo>
                  <a:lnTo>
                    <a:pt x="13944344" y="8826499"/>
                  </a:lnTo>
                  <a:lnTo>
                    <a:pt x="14033321" y="8801099"/>
                  </a:lnTo>
                  <a:lnTo>
                    <a:pt x="14381446" y="8801099"/>
                  </a:lnTo>
                  <a:lnTo>
                    <a:pt x="14423566" y="8813799"/>
                  </a:lnTo>
                  <a:lnTo>
                    <a:pt x="14465270" y="8813799"/>
                  </a:lnTo>
                  <a:lnTo>
                    <a:pt x="14547306" y="8839199"/>
                  </a:lnTo>
                  <a:lnTo>
                    <a:pt x="14587575" y="8839199"/>
                  </a:lnTo>
                  <a:lnTo>
                    <a:pt x="14627302" y="8851899"/>
                  </a:lnTo>
                  <a:lnTo>
                    <a:pt x="14666456" y="8877299"/>
                  </a:lnTo>
                  <a:lnTo>
                    <a:pt x="14742918" y="8902699"/>
                  </a:lnTo>
                  <a:lnTo>
                    <a:pt x="14780162" y="8928099"/>
                  </a:lnTo>
                  <a:lnTo>
                    <a:pt x="14816708" y="8940799"/>
                  </a:lnTo>
                  <a:lnTo>
                    <a:pt x="14852522" y="8966199"/>
                  </a:lnTo>
                  <a:lnTo>
                    <a:pt x="14887573" y="8991599"/>
                  </a:lnTo>
                  <a:lnTo>
                    <a:pt x="14921831" y="9016999"/>
                  </a:lnTo>
                  <a:lnTo>
                    <a:pt x="14955262" y="9042399"/>
                  </a:lnTo>
                  <a:lnTo>
                    <a:pt x="14987837" y="9067799"/>
                  </a:lnTo>
                  <a:lnTo>
                    <a:pt x="15021804" y="9105899"/>
                  </a:lnTo>
                  <a:lnTo>
                    <a:pt x="15053189" y="9143999"/>
                  </a:lnTo>
                  <a:lnTo>
                    <a:pt x="15082045" y="9182099"/>
                  </a:lnTo>
                  <a:lnTo>
                    <a:pt x="15108423" y="9220199"/>
                  </a:lnTo>
                  <a:lnTo>
                    <a:pt x="15132378" y="9258299"/>
                  </a:lnTo>
                  <a:lnTo>
                    <a:pt x="15153961" y="9296399"/>
                  </a:lnTo>
                  <a:lnTo>
                    <a:pt x="15173226" y="9334499"/>
                  </a:lnTo>
                  <a:lnTo>
                    <a:pt x="15190224" y="9385299"/>
                  </a:lnTo>
                  <a:lnTo>
                    <a:pt x="15205009" y="9423399"/>
                  </a:lnTo>
                  <a:lnTo>
                    <a:pt x="15217634" y="9474199"/>
                  </a:lnTo>
                  <a:lnTo>
                    <a:pt x="15228150" y="9512299"/>
                  </a:lnTo>
                  <a:lnTo>
                    <a:pt x="15236612" y="9563099"/>
                  </a:lnTo>
                  <a:lnTo>
                    <a:pt x="15243071" y="9613899"/>
                  </a:lnTo>
                  <a:lnTo>
                    <a:pt x="15247580" y="9651999"/>
                  </a:lnTo>
                  <a:lnTo>
                    <a:pt x="15250193" y="9702799"/>
                  </a:lnTo>
                  <a:lnTo>
                    <a:pt x="15250961" y="9753599"/>
                  </a:lnTo>
                  <a:lnTo>
                    <a:pt x="15249937" y="9804399"/>
                  </a:lnTo>
                  <a:lnTo>
                    <a:pt x="15247175" y="9842499"/>
                  </a:lnTo>
                  <a:lnTo>
                    <a:pt x="15242726" y="9893299"/>
                  </a:lnTo>
                  <a:lnTo>
                    <a:pt x="15236644" y="9944099"/>
                  </a:lnTo>
                  <a:lnTo>
                    <a:pt x="15228981" y="9994899"/>
                  </a:lnTo>
                  <a:lnTo>
                    <a:pt x="15219790" y="10045699"/>
                  </a:lnTo>
                  <a:lnTo>
                    <a:pt x="15209124" y="10096499"/>
                  </a:lnTo>
                  <a:lnTo>
                    <a:pt x="15197036" y="10134599"/>
                  </a:lnTo>
                  <a:lnTo>
                    <a:pt x="15183577" y="10185399"/>
                  </a:lnTo>
                  <a:lnTo>
                    <a:pt x="15168801" y="10236199"/>
                  </a:lnTo>
                  <a:lnTo>
                    <a:pt x="15152761" y="10274299"/>
                  </a:lnTo>
                  <a:lnTo>
                    <a:pt x="15135509" y="10325099"/>
                  </a:lnTo>
                  <a:lnTo>
                    <a:pt x="15117097" y="10375899"/>
                  </a:lnTo>
                  <a:lnTo>
                    <a:pt x="15097083" y="10413999"/>
                  </a:lnTo>
                  <a:lnTo>
                    <a:pt x="15076028" y="10464799"/>
                  </a:lnTo>
                  <a:lnTo>
                    <a:pt x="15053947" y="10502899"/>
                  </a:lnTo>
                  <a:lnTo>
                    <a:pt x="15030852" y="10553699"/>
                  </a:lnTo>
                  <a:lnTo>
                    <a:pt x="15006757" y="10591799"/>
                  </a:lnTo>
                  <a:lnTo>
                    <a:pt x="14981674" y="10629899"/>
                  </a:lnTo>
                  <a:lnTo>
                    <a:pt x="14955617" y="10680699"/>
                  </a:lnTo>
                  <a:lnTo>
                    <a:pt x="14928598" y="10718799"/>
                  </a:lnTo>
                  <a:lnTo>
                    <a:pt x="14900631" y="10756899"/>
                  </a:lnTo>
                  <a:lnTo>
                    <a:pt x="14871729" y="10794999"/>
                  </a:lnTo>
                  <a:lnTo>
                    <a:pt x="14841905" y="10833099"/>
                  </a:lnTo>
                  <a:lnTo>
                    <a:pt x="14811171" y="10871199"/>
                  </a:lnTo>
                  <a:lnTo>
                    <a:pt x="14779541" y="10909299"/>
                  </a:lnTo>
                  <a:lnTo>
                    <a:pt x="14747028" y="10947399"/>
                  </a:lnTo>
                  <a:lnTo>
                    <a:pt x="14713644" y="10985499"/>
                  </a:lnTo>
                  <a:lnTo>
                    <a:pt x="14679404" y="11023599"/>
                  </a:lnTo>
                  <a:lnTo>
                    <a:pt x="14644319" y="11061699"/>
                  </a:lnTo>
                  <a:lnTo>
                    <a:pt x="14608404" y="11087099"/>
                  </a:lnTo>
                  <a:lnTo>
                    <a:pt x="14571670" y="11125199"/>
                  </a:lnTo>
                  <a:lnTo>
                    <a:pt x="14534132" y="11150599"/>
                  </a:lnTo>
                  <a:lnTo>
                    <a:pt x="14495801" y="11188699"/>
                  </a:lnTo>
                  <a:lnTo>
                    <a:pt x="14456692" y="11214099"/>
                  </a:lnTo>
                  <a:lnTo>
                    <a:pt x="14416817" y="11239499"/>
                  </a:lnTo>
                  <a:lnTo>
                    <a:pt x="14376189" y="11277599"/>
                  </a:lnTo>
                  <a:lnTo>
                    <a:pt x="14334821" y="11302999"/>
                  </a:lnTo>
                  <a:close/>
                </a:path>
              </a:pathLst>
            </a:custGeom>
            <a:solidFill>
              <a:srgbClr val="F1542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2344931" y="5573377"/>
              <a:ext cx="2723515" cy="449580"/>
            </a:xfrm>
            <a:custGeom>
              <a:avLst/>
              <a:gdLst/>
              <a:ahLst/>
              <a:cxnLst/>
              <a:rect l="l" t="t" r="r" b="b"/>
              <a:pathLst>
                <a:path w="2723515" h="449579">
                  <a:moveTo>
                    <a:pt x="691232" y="449429"/>
                  </a:moveTo>
                  <a:lnTo>
                    <a:pt x="628629" y="442186"/>
                  </a:lnTo>
                  <a:lnTo>
                    <a:pt x="572432" y="420457"/>
                  </a:lnTo>
                  <a:lnTo>
                    <a:pt x="525189" y="385734"/>
                  </a:lnTo>
                  <a:lnTo>
                    <a:pt x="489156" y="339802"/>
                  </a:lnTo>
                  <a:lnTo>
                    <a:pt x="466444" y="285242"/>
                  </a:lnTo>
                  <a:lnTo>
                    <a:pt x="458874" y="224642"/>
                  </a:lnTo>
                  <a:lnTo>
                    <a:pt x="460766" y="193650"/>
                  </a:lnTo>
                  <a:lnTo>
                    <a:pt x="475907" y="136142"/>
                  </a:lnTo>
                  <a:lnTo>
                    <a:pt x="505771" y="85268"/>
                  </a:lnTo>
                  <a:lnTo>
                    <a:pt x="547409" y="45013"/>
                  </a:lnTo>
                  <a:lnTo>
                    <a:pt x="599775" y="16378"/>
                  </a:lnTo>
                  <a:lnTo>
                    <a:pt x="659539" y="1819"/>
                  </a:lnTo>
                  <a:lnTo>
                    <a:pt x="691960" y="0"/>
                  </a:lnTo>
                  <a:lnTo>
                    <a:pt x="716455" y="1010"/>
                  </a:lnTo>
                  <a:lnTo>
                    <a:pt x="762606" y="9090"/>
                  </a:lnTo>
                  <a:lnTo>
                    <a:pt x="805127" y="25769"/>
                  </a:lnTo>
                  <a:lnTo>
                    <a:pt x="844945" y="54158"/>
                  </a:lnTo>
                  <a:lnTo>
                    <a:pt x="855083" y="64204"/>
                  </a:lnTo>
                  <a:lnTo>
                    <a:pt x="693707" y="64204"/>
                  </a:lnTo>
                  <a:lnTo>
                    <a:pt x="670558" y="65505"/>
                  </a:lnTo>
                  <a:lnTo>
                    <a:pt x="627756" y="75914"/>
                  </a:lnTo>
                  <a:lnTo>
                    <a:pt x="590130" y="96370"/>
                  </a:lnTo>
                  <a:lnTo>
                    <a:pt x="560358" y="125123"/>
                  </a:lnTo>
                  <a:lnTo>
                    <a:pt x="539193" y="161420"/>
                  </a:lnTo>
                  <a:lnTo>
                    <a:pt x="528492" y="202476"/>
                  </a:lnTo>
                  <a:lnTo>
                    <a:pt x="527154" y="224642"/>
                  </a:lnTo>
                  <a:lnTo>
                    <a:pt x="528501" y="246862"/>
                  </a:lnTo>
                  <a:lnTo>
                    <a:pt x="539275" y="287918"/>
                  </a:lnTo>
                  <a:lnTo>
                    <a:pt x="560485" y="323996"/>
                  </a:lnTo>
                  <a:lnTo>
                    <a:pt x="590112" y="352750"/>
                  </a:lnTo>
                  <a:lnTo>
                    <a:pt x="627419" y="373432"/>
                  </a:lnTo>
                  <a:lnTo>
                    <a:pt x="670003" y="383915"/>
                  </a:lnTo>
                  <a:lnTo>
                    <a:pt x="693125" y="385225"/>
                  </a:lnTo>
                  <a:lnTo>
                    <a:pt x="856911" y="385225"/>
                  </a:lnTo>
                  <a:lnTo>
                    <a:pt x="856911" y="389593"/>
                  </a:lnTo>
                  <a:lnTo>
                    <a:pt x="819859" y="416381"/>
                  </a:lnTo>
                  <a:lnTo>
                    <a:pt x="779458" y="435016"/>
                  </a:lnTo>
                  <a:lnTo>
                    <a:pt x="736437" y="445826"/>
                  </a:lnTo>
                  <a:lnTo>
                    <a:pt x="714107" y="448528"/>
                  </a:lnTo>
                  <a:lnTo>
                    <a:pt x="691232" y="449429"/>
                  </a:lnTo>
                  <a:close/>
                </a:path>
                <a:path w="2723515" h="449579">
                  <a:moveTo>
                    <a:pt x="73230" y="445789"/>
                  </a:moveTo>
                  <a:lnTo>
                    <a:pt x="0" y="445789"/>
                  </a:lnTo>
                  <a:lnTo>
                    <a:pt x="202075" y="3639"/>
                  </a:lnTo>
                  <a:lnTo>
                    <a:pt x="261621" y="3639"/>
                  </a:lnTo>
                  <a:lnTo>
                    <a:pt x="302076" y="92157"/>
                  </a:lnTo>
                  <a:lnTo>
                    <a:pt x="231484" y="92157"/>
                  </a:lnTo>
                  <a:lnTo>
                    <a:pt x="150392" y="273705"/>
                  </a:lnTo>
                  <a:lnTo>
                    <a:pt x="385049" y="273705"/>
                  </a:lnTo>
                  <a:lnTo>
                    <a:pt x="412729" y="334269"/>
                  </a:lnTo>
                  <a:lnTo>
                    <a:pt x="123312" y="334269"/>
                  </a:lnTo>
                  <a:lnTo>
                    <a:pt x="73230" y="445789"/>
                  </a:lnTo>
                  <a:close/>
                </a:path>
                <a:path w="2723515" h="449579">
                  <a:moveTo>
                    <a:pt x="819640" y="118071"/>
                  </a:moveTo>
                  <a:lnTo>
                    <a:pt x="791242" y="94504"/>
                  </a:lnTo>
                  <a:lnTo>
                    <a:pt x="760787" y="77671"/>
                  </a:lnTo>
                  <a:lnTo>
                    <a:pt x="728275" y="67570"/>
                  </a:lnTo>
                  <a:lnTo>
                    <a:pt x="693707" y="64204"/>
                  </a:lnTo>
                  <a:lnTo>
                    <a:pt x="855083" y="64204"/>
                  </a:lnTo>
                  <a:lnTo>
                    <a:pt x="863899" y="72939"/>
                  </a:lnTo>
                  <a:lnTo>
                    <a:pt x="819640" y="118071"/>
                  </a:lnTo>
                  <a:close/>
                </a:path>
                <a:path w="2723515" h="449579">
                  <a:moveTo>
                    <a:pt x="385049" y="273705"/>
                  </a:moveTo>
                  <a:lnTo>
                    <a:pt x="312577" y="273705"/>
                  </a:lnTo>
                  <a:lnTo>
                    <a:pt x="231484" y="92157"/>
                  </a:lnTo>
                  <a:lnTo>
                    <a:pt x="302076" y="92157"/>
                  </a:lnTo>
                  <a:lnTo>
                    <a:pt x="385049" y="273705"/>
                  </a:lnTo>
                  <a:close/>
                </a:path>
                <a:path w="2723515" h="449579">
                  <a:moveTo>
                    <a:pt x="856911" y="385225"/>
                  </a:moveTo>
                  <a:lnTo>
                    <a:pt x="693125" y="385225"/>
                  </a:lnTo>
                  <a:lnTo>
                    <a:pt x="721824" y="383587"/>
                  </a:lnTo>
                  <a:lnTo>
                    <a:pt x="747502" y="378673"/>
                  </a:lnTo>
                  <a:lnTo>
                    <a:pt x="770159" y="370484"/>
                  </a:lnTo>
                  <a:lnTo>
                    <a:pt x="789795" y="359019"/>
                  </a:lnTo>
                  <a:lnTo>
                    <a:pt x="789795" y="212267"/>
                  </a:lnTo>
                  <a:lnTo>
                    <a:pt x="856911" y="212267"/>
                  </a:lnTo>
                  <a:lnTo>
                    <a:pt x="856911" y="385225"/>
                  </a:lnTo>
                  <a:close/>
                </a:path>
                <a:path w="2723515" h="449579">
                  <a:moveTo>
                    <a:pt x="463697" y="445789"/>
                  </a:moveTo>
                  <a:lnTo>
                    <a:pt x="389884" y="445789"/>
                  </a:lnTo>
                  <a:lnTo>
                    <a:pt x="339801" y="334269"/>
                  </a:lnTo>
                  <a:lnTo>
                    <a:pt x="412729" y="334269"/>
                  </a:lnTo>
                  <a:lnTo>
                    <a:pt x="463697" y="445789"/>
                  </a:lnTo>
                  <a:close/>
                </a:path>
                <a:path w="2723515" h="449579">
                  <a:moveTo>
                    <a:pt x="1278104" y="445789"/>
                  </a:moveTo>
                  <a:lnTo>
                    <a:pt x="958247" y="445789"/>
                  </a:lnTo>
                  <a:lnTo>
                    <a:pt x="958247" y="3639"/>
                  </a:lnTo>
                  <a:lnTo>
                    <a:pt x="1269223" y="3639"/>
                  </a:lnTo>
                  <a:lnTo>
                    <a:pt x="1269223" y="66533"/>
                  </a:lnTo>
                  <a:lnTo>
                    <a:pt x="1027110" y="66533"/>
                  </a:lnTo>
                  <a:lnTo>
                    <a:pt x="1027110" y="190283"/>
                  </a:lnTo>
                  <a:lnTo>
                    <a:pt x="1243017" y="190283"/>
                  </a:lnTo>
                  <a:lnTo>
                    <a:pt x="1243017" y="252594"/>
                  </a:lnTo>
                  <a:lnTo>
                    <a:pt x="1027110" y="252594"/>
                  </a:lnTo>
                  <a:lnTo>
                    <a:pt x="1027110" y="382896"/>
                  </a:lnTo>
                  <a:lnTo>
                    <a:pt x="1278104" y="382896"/>
                  </a:lnTo>
                  <a:lnTo>
                    <a:pt x="1278104" y="445789"/>
                  </a:lnTo>
                  <a:close/>
                </a:path>
                <a:path w="2723515" h="449579">
                  <a:moveTo>
                    <a:pt x="1425172" y="445789"/>
                  </a:moveTo>
                  <a:lnTo>
                    <a:pt x="1356308" y="445789"/>
                  </a:lnTo>
                  <a:lnTo>
                    <a:pt x="1356308" y="3639"/>
                  </a:lnTo>
                  <a:lnTo>
                    <a:pt x="1411050" y="3639"/>
                  </a:lnTo>
                  <a:lnTo>
                    <a:pt x="1511527" y="130155"/>
                  </a:lnTo>
                  <a:lnTo>
                    <a:pt x="1425172" y="130155"/>
                  </a:lnTo>
                  <a:lnTo>
                    <a:pt x="1425172" y="445789"/>
                  </a:lnTo>
                  <a:close/>
                </a:path>
                <a:path w="2723515" h="449579">
                  <a:moveTo>
                    <a:pt x="1729887" y="319128"/>
                  </a:moveTo>
                  <a:lnTo>
                    <a:pt x="1661606" y="319128"/>
                  </a:lnTo>
                  <a:lnTo>
                    <a:pt x="1661606" y="3639"/>
                  </a:lnTo>
                  <a:lnTo>
                    <a:pt x="1729887" y="3639"/>
                  </a:lnTo>
                  <a:lnTo>
                    <a:pt x="1729887" y="319128"/>
                  </a:lnTo>
                  <a:close/>
                </a:path>
                <a:path w="2723515" h="449579">
                  <a:moveTo>
                    <a:pt x="1729887" y="445789"/>
                  </a:moveTo>
                  <a:lnTo>
                    <a:pt x="1675146" y="445789"/>
                  </a:lnTo>
                  <a:lnTo>
                    <a:pt x="1425172" y="130155"/>
                  </a:lnTo>
                  <a:lnTo>
                    <a:pt x="1511527" y="130155"/>
                  </a:lnTo>
                  <a:lnTo>
                    <a:pt x="1661606" y="319128"/>
                  </a:lnTo>
                  <a:lnTo>
                    <a:pt x="1729887" y="319128"/>
                  </a:lnTo>
                  <a:lnTo>
                    <a:pt x="1729887" y="445789"/>
                  </a:lnTo>
                  <a:close/>
                </a:path>
                <a:path w="2723515" h="449579">
                  <a:moveTo>
                    <a:pt x="2025104" y="445789"/>
                  </a:moveTo>
                  <a:lnTo>
                    <a:pt x="1842828" y="445789"/>
                  </a:lnTo>
                  <a:lnTo>
                    <a:pt x="1842828" y="3639"/>
                  </a:lnTo>
                  <a:lnTo>
                    <a:pt x="2025104" y="3639"/>
                  </a:lnTo>
                  <a:lnTo>
                    <a:pt x="2058771" y="5395"/>
                  </a:lnTo>
                  <a:lnTo>
                    <a:pt x="2120209" y="19445"/>
                  </a:lnTo>
                  <a:lnTo>
                    <a:pt x="2173276" y="47124"/>
                  </a:lnTo>
                  <a:lnTo>
                    <a:pt x="2196691" y="66533"/>
                  </a:lnTo>
                  <a:lnTo>
                    <a:pt x="1911691" y="66533"/>
                  </a:lnTo>
                  <a:lnTo>
                    <a:pt x="1911691" y="382896"/>
                  </a:lnTo>
                  <a:lnTo>
                    <a:pt x="2196625" y="382896"/>
                  </a:lnTo>
                  <a:lnTo>
                    <a:pt x="2195587" y="384024"/>
                  </a:lnTo>
                  <a:lnTo>
                    <a:pt x="2147980" y="417691"/>
                  </a:lnTo>
                  <a:lnTo>
                    <a:pt x="2090473" y="438765"/>
                  </a:lnTo>
                  <a:lnTo>
                    <a:pt x="2058771" y="444033"/>
                  </a:lnTo>
                  <a:lnTo>
                    <a:pt x="2025104" y="445789"/>
                  </a:lnTo>
                  <a:close/>
                </a:path>
                <a:path w="2723515" h="449579">
                  <a:moveTo>
                    <a:pt x="2332931" y="445789"/>
                  </a:moveTo>
                  <a:lnTo>
                    <a:pt x="2259700" y="445789"/>
                  </a:lnTo>
                  <a:lnTo>
                    <a:pt x="2461776" y="3639"/>
                  </a:lnTo>
                  <a:lnTo>
                    <a:pt x="2521322" y="3639"/>
                  </a:lnTo>
                  <a:lnTo>
                    <a:pt x="2561777" y="92157"/>
                  </a:lnTo>
                  <a:lnTo>
                    <a:pt x="2491185" y="92157"/>
                  </a:lnTo>
                  <a:lnTo>
                    <a:pt x="2410093" y="273705"/>
                  </a:lnTo>
                  <a:lnTo>
                    <a:pt x="2644750" y="273705"/>
                  </a:lnTo>
                  <a:lnTo>
                    <a:pt x="2672429" y="334269"/>
                  </a:lnTo>
                  <a:lnTo>
                    <a:pt x="2383013" y="334269"/>
                  </a:lnTo>
                  <a:lnTo>
                    <a:pt x="2332931" y="445789"/>
                  </a:lnTo>
                  <a:close/>
                </a:path>
                <a:path w="2723515" h="449579">
                  <a:moveTo>
                    <a:pt x="2196625" y="382896"/>
                  </a:moveTo>
                  <a:lnTo>
                    <a:pt x="2022774" y="382896"/>
                  </a:lnTo>
                  <a:lnTo>
                    <a:pt x="2047834" y="381631"/>
                  </a:lnTo>
                  <a:lnTo>
                    <a:pt x="2071182" y="377836"/>
                  </a:lnTo>
                  <a:lnTo>
                    <a:pt x="2112748" y="362659"/>
                  </a:lnTo>
                  <a:lnTo>
                    <a:pt x="2146670" y="338600"/>
                  </a:lnTo>
                  <a:lnTo>
                    <a:pt x="2171856" y="306899"/>
                  </a:lnTo>
                  <a:lnTo>
                    <a:pt x="2187580" y="268573"/>
                  </a:lnTo>
                  <a:lnTo>
                    <a:pt x="2192821" y="224642"/>
                  </a:lnTo>
                  <a:lnTo>
                    <a:pt x="2191511" y="201984"/>
                  </a:lnTo>
                  <a:lnTo>
                    <a:pt x="2181028" y="160929"/>
                  </a:lnTo>
                  <a:lnTo>
                    <a:pt x="2160355" y="125724"/>
                  </a:lnTo>
                  <a:lnTo>
                    <a:pt x="2130800" y="97844"/>
                  </a:lnTo>
                  <a:lnTo>
                    <a:pt x="2092820" y="77916"/>
                  </a:lnTo>
                  <a:lnTo>
                    <a:pt x="2047834" y="67798"/>
                  </a:lnTo>
                  <a:lnTo>
                    <a:pt x="2022774" y="66533"/>
                  </a:lnTo>
                  <a:lnTo>
                    <a:pt x="2196691" y="66533"/>
                  </a:lnTo>
                  <a:lnTo>
                    <a:pt x="2231256" y="110209"/>
                  </a:lnTo>
                  <a:lnTo>
                    <a:pt x="2253640" y="164004"/>
                  </a:lnTo>
                  <a:lnTo>
                    <a:pt x="2261102" y="224642"/>
                  </a:lnTo>
                  <a:lnTo>
                    <a:pt x="2259236" y="255879"/>
                  </a:lnTo>
                  <a:lnTo>
                    <a:pt x="2253640" y="285388"/>
                  </a:lnTo>
                  <a:lnTo>
                    <a:pt x="2244314" y="313168"/>
                  </a:lnTo>
                  <a:lnTo>
                    <a:pt x="2231256" y="339219"/>
                  </a:lnTo>
                  <a:lnTo>
                    <a:pt x="2214914" y="363014"/>
                  </a:lnTo>
                  <a:lnTo>
                    <a:pt x="2196625" y="382896"/>
                  </a:lnTo>
                  <a:close/>
                </a:path>
                <a:path w="2723515" h="449579">
                  <a:moveTo>
                    <a:pt x="2644750" y="273705"/>
                  </a:moveTo>
                  <a:lnTo>
                    <a:pt x="2572277" y="273705"/>
                  </a:lnTo>
                  <a:lnTo>
                    <a:pt x="2491185" y="92157"/>
                  </a:lnTo>
                  <a:lnTo>
                    <a:pt x="2561777" y="92157"/>
                  </a:lnTo>
                  <a:lnTo>
                    <a:pt x="2644750" y="273705"/>
                  </a:lnTo>
                  <a:close/>
                </a:path>
                <a:path w="2723515" h="449579">
                  <a:moveTo>
                    <a:pt x="2723398" y="445789"/>
                  </a:moveTo>
                  <a:lnTo>
                    <a:pt x="2649584" y="445789"/>
                  </a:lnTo>
                  <a:lnTo>
                    <a:pt x="2599502" y="334269"/>
                  </a:lnTo>
                  <a:lnTo>
                    <a:pt x="2672429" y="334269"/>
                  </a:lnTo>
                  <a:lnTo>
                    <a:pt x="2723398" y="445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6" name="object 6"/>
          <p:cNvSpPr txBox="1"/>
          <p:nvPr/>
        </p:nvSpPr>
        <p:spPr>
          <a:xfrm>
            <a:off x="2737100" y="654273"/>
            <a:ext cx="1705610" cy="4940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050" spc="24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3050" spc="9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50" spc="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05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50" spc="-2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50" spc="5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050" spc="-204" dirty="0">
                <a:solidFill>
                  <a:srgbClr val="FFFFFF"/>
                </a:solidFill>
                <a:latin typeface="Verdana"/>
                <a:cs typeface="Verdana"/>
              </a:rPr>
              <a:t>3</a:t>
            </a:r>
            <a:endParaRPr sz="3050">
              <a:latin typeface="Verdana"/>
              <a:cs typeface="Verdan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1774019" y="0"/>
            <a:ext cx="18310225" cy="11306810"/>
            <a:chOff x="1774019" y="0"/>
            <a:chExt cx="18310225" cy="11306810"/>
          </a:xfrm>
        </p:grpSpPr>
        <p:sp>
          <p:nvSpPr>
            <p:cNvPr id="8" name="object 8"/>
            <p:cNvSpPr/>
            <p:nvPr/>
          </p:nvSpPr>
          <p:spPr>
            <a:xfrm>
              <a:off x="9851008" y="0"/>
              <a:ext cx="10233025" cy="11306810"/>
            </a:xfrm>
            <a:custGeom>
              <a:avLst/>
              <a:gdLst/>
              <a:ahLst/>
              <a:cxnLst/>
              <a:rect l="l" t="t" r="r" b="b"/>
              <a:pathLst>
                <a:path w="10233025" h="11306810">
                  <a:moveTo>
                    <a:pt x="10232986" y="11306545"/>
                  </a:moveTo>
                  <a:lnTo>
                    <a:pt x="0" y="11306545"/>
                  </a:lnTo>
                  <a:lnTo>
                    <a:pt x="0" y="0"/>
                  </a:lnTo>
                  <a:lnTo>
                    <a:pt x="10232986" y="0"/>
                  </a:lnTo>
                  <a:lnTo>
                    <a:pt x="10232986" y="11306545"/>
                  </a:lnTo>
                  <a:close/>
                </a:path>
              </a:pathLst>
            </a:custGeom>
            <a:solidFill>
              <a:srgbClr val="24575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1774019" y="6561977"/>
              <a:ext cx="6030595" cy="128905"/>
            </a:xfrm>
            <a:custGeom>
              <a:avLst/>
              <a:gdLst/>
              <a:ahLst/>
              <a:cxnLst/>
              <a:rect l="l" t="t" r="r" b="b"/>
              <a:pathLst>
                <a:path w="6030595" h="128904">
                  <a:moveTo>
                    <a:pt x="0" y="128666"/>
                  </a:moveTo>
                  <a:lnTo>
                    <a:pt x="0" y="0"/>
                  </a:lnTo>
                  <a:lnTo>
                    <a:pt x="6030391" y="0"/>
                  </a:lnTo>
                  <a:lnTo>
                    <a:pt x="6030391" y="128666"/>
                  </a:lnTo>
                  <a:lnTo>
                    <a:pt x="0" y="12866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10503565" y="3549987"/>
            <a:ext cx="6399530" cy="596709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476250">
              <a:lnSpc>
                <a:spcPct val="100499"/>
              </a:lnSpc>
              <a:spcBef>
                <a:spcPts val="95"/>
              </a:spcBef>
            </a:pPr>
            <a:r>
              <a:rPr sz="4850" spc="-80" dirty="0">
                <a:latin typeface="Verdana"/>
                <a:cs typeface="Verdana"/>
              </a:rPr>
              <a:t>1)Introduction </a:t>
            </a:r>
            <a:r>
              <a:rPr sz="4850" spc="-75" dirty="0">
                <a:latin typeface="Verdana"/>
                <a:cs typeface="Verdana"/>
              </a:rPr>
              <a:t> </a:t>
            </a:r>
            <a:r>
              <a:rPr sz="4850" spc="-335" dirty="0">
                <a:latin typeface="Verdana"/>
                <a:cs typeface="Verdana"/>
              </a:rPr>
              <a:t>2</a:t>
            </a:r>
            <a:r>
              <a:rPr sz="4850" spc="-590" dirty="0">
                <a:latin typeface="Verdana"/>
                <a:cs typeface="Verdana"/>
              </a:rPr>
              <a:t>)</a:t>
            </a:r>
            <a:r>
              <a:rPr sz="4850" spc="280" dirty="0">
                <a:latin typeface="Verdana"/>
                <a:cs typeface="Verdana"/>
              </a:rPr>
              <a:t>D</a:t>
            </a:r>
            <a:r>
              <a:rPr sz="4850" spc="-35" dirty="0">
                <a:latin typeface="Verdana"/>
                <a:cs typeface="Verdana"/>
              </a:rPr>
              <a:t>a</a:t>
            </a:r>
            <a:r>
              <a:rPr sz="4850" spc="80" dirty="0">
                <a:latin typeface="Verdana"/>
                <a:cs typeface="Verdana"/>
              </a:rPr>
              <a:t>t</a:t>
            </a:r>
            <a:r>
              <a:rPr sz="4850" spc="-40" dirty="0">
                <a:latin typeface="Verdana"/>
                <a:cs typeface="Verdana"/>
              </a:rPr>
              <a:t>a</a:t>
            </a:r>
            <a:r>
              <a:rPr sz="4850" spc="-434" dirty="0">
                <a:latin typeface="Verdana"/>
                <a:cs typeface="Verdana"/>
              </a:rPr>
              <a:t> </a:t>
            </a:r>
            <a:r>
              <a:rPr sz="4850" spc="60" dirty="0">
                <a:latin typeface="Verdana"/>
                <a:cs typeface="Verdana"/>
              </a:rPr>
              <a:t>o</a:t>
            </a:r>
            <a:r>
              <a:rPr sz="4850" spc="-310" dirty="0">
                <a:latin typeface="Verdana"/>
                <a:cs typeface="Verdana"/>
              </a:rPr>
              <a:t>v</a:t>
            </a:r>
            <a:r>
              <a:rPr sz="4850" spc="50" dirty="0">
                <a:latin typeface="Verdana"/>
                <a:cs typeface="Verdana"/>
              </a:rPr>
              <a:t>e</a:t>
            </a:r>
            <a:r>
              <a:rPr sz="4850" spc="-50" dirty="0">
                <a:latin typeface="Verdana"/>
                <a:cs typeface="Verdana"/>
              </a:rPr>
              <a:t>r</a:t>
            </a:r>
            <a:r>
              <a:rPr sz="4850" spc="-245" dirty="0">
                <a:latin typeface="Verdana"/>
                <a:cs typeface="Verdana"/>
              </a:rPr>
              <a:t>v</a:t>
            </a:r>
            <a:r>
              <a:rPr sz="4850" spc="-35" dirty="0">
                <a:latin typeface="Verdana"/>
                <a:cs typeface="Verdana"/>
              </a:rPr>
              <a:t>i</a:t>
            </a:r>
            <a:r>
              <a:rPr sz="4850" spc="-15" dirty="0">
                <a:latin typeface="Verdana"/>
                <a:cs typeface="Verdana"/>
              </a:rPr>
              <a:t>e</a:t>
            </a:r>
            <a:r>
              <a:rPr sz="4850" spc="195" dirty="0">
                <a:latin typeface="Verdana"/>
                <a:cs typeface="Verdana"/>
              </a:rPr>
              <a:t>w  </a:t>
            </a:r>
            <a:r>
              <a:rPr sz="4850" spc="-330" dirty="0">
                <a:latin typeface="Verdana"/>
                <a:cs typeface="Verdana"/>
              </a:rPr>
              <a:t>3</a:t>
            </a:r>
            <a:r>
              <a:rPr sz="4850" spc="-590" dirty="0">
                <a:latin typeface="Verdana"/>
                <a:cs typeface="Verdana"/>
              </a:rPr>
              <a:t>)</a:t>
            </a:r>
            <a:r>
              <a:rPr sz="4850" spc="280" dirty="0">
                <a:latin typeface="Verdana"/>
                <a:cs typeface="Verdana"/>
              </a:rPr>
              <a:t>D</a:t>
            </a:r>
            <a:r>
              <a:rPr sz="4850" spc="50" dirty="0">
                <a:latin typeface="Verdana"/>
                <a:cs typeface="Verdana"/>
              </a:rPr>
              <a:t>e</a:t>
            </a:r>
            <a:r>
              <a:rPr sz="4850" spc="80" dirty="0">
                <a:latin typeface="Verdana"/>
                <a:cs typeface="Verdana"/>
              </a:rPr>
              <a:t>t</a:t>
            </a:r>
            <a:r>
              <a:rPr sz="4850" spc="-35" dirty="0">
                <a:latin typeface="Verdana"/>
                <a:cs typeface="Verdana"/>
              </a:rPr>
              <a:t>ail</a:t>
            </a:r>
            <a:r>
              <a:rPr sz="4850" spc="-145" dirty="0">
                <a:latin typeface="Verdana"/>
                <a:cs typeface="Verdana"/>
              </a:rPr>
              <a:t>s</a:t>
            </a:r>
            <a:r>
              <a:rPr sz="4850" spc="-450" dirty="0">
                <a:latin typeface="Verdana"/>
                <a:cs typeface="Verdana"/>
              </a:rPr>
              <a:t> </a:t>
            </a:r>
            <a:r>
              <a:rPr sz="4850" spc="-35" dirty="0">
                <a:latin typeface="Verdana"/>
                <a:cs typeface="Verdana"/>
              </a:rPr>
              <a:t>a</a:t>
            </a:r>
            <a:r>
              <a:rPr sz="4850" spc="265" dirty="0">
                <a:latin typeface="Verdana"/>
                <a:cs typeface="Verdana"/>
              </a:rPr>
              <a:t>b</a:t>
            </a:r>
            <a:r>
              <a:rPr sz="4850" spc="125" dirty="0">
                <a:latin typeface="Verdana"/>
                <a:cs typeface="Verdana"/>
              </a:rPr>
              <a:t>o</a:t>
            </a:r>
            <a:r>
              <a:rPr sz="4850" spc="220" dirty="0">
                <a:latin typeface="Verdana"/>
                <a:cs typeface="Verdana"/>
              </a:rPr>
              <a:t>u</a:t>
            </a:r>
            <a:r>
              <a:rPr sz="4850" spc="65" dirty="0">
                <a:latin typeface="Verdana"/>
                <a:cs typeface="Verdana"/>
              </a:rPr>
              <a:t>t</a:t>
            </a:r>
            <a:r>
              <a:rPr sz="4850" spc="-425" dirty="0">
                <a:latin typeface="Verdana"/>
                <a:cs typeface="Verdana"/>
              </a:rPr>
              <a:t> </a:t>
            </a:r>
            <a:r>
              <a:rPr sz="4850" spc="80" dirty="0">
                <a:latin typeface="Verdana"/>
                <a:cs typeface="Verdana"/>
              </a:rPr>
              <a:t>t</a:t>
            </a:r>
            <a:r>
              <a:rPr sz="4850" spc="220" dirty="0">
                <a:latin typeface="Verdana"/>
                <a:cs typeface="Verdana"/>
              </a:rPr>
              <a:t>h</a:t>
            </a:r>
            <a:r>
              <a:rPr sz="4850" spc="40" dirty="0">
                <a:latin typeface="Verdana"/>
                <a:cs typeface="Verdana"/>
              </a:rPr>
              <a:t>e  e</a:t>
            </a:r>
            <a:r>
              <a:rPr sz="4850" spc="220" dirty="0">
                <a:latin typeface="Verdana"/>
                <a:cs typeface="Verdana"/>
              </a:rPr>
              <a:t>n</a:t>
            </a:r>
            <a:r>
              <a:rPr sz="4850" spc="280" dirty="0">
                <a:latin typeface="Verdana"/>
                <a:cs typeface="Verdana"/>
              </a:rPr>
              <a:t>d</a:t>
            </a:r>
            <a:r>
              <a:rPr sz="4850" spc="-455" dirty="0">
                <a:latin typeface="Verdana"/>
                <a:cs typeface="Verdana"/>
              </a:rPr>
              <a:t> </a:t>
            </a:r>
            <a:r>
              <a:rPr sz="4850" spc="220" dirty="0">
                <a:latin typeface="Verdana"/>
                <a:cs typeface="Verdana"/>
              </a:rPr>
              <a:t>u</a:t>
            </a:r>
            <a:r>
              <a:rPr sz="4850" spc="-155" dirty="0">
                <a:latin typeface="Verdana"/>
                <a:cs typeface="Verdana"/>
              </a:rPr>
              <a:t>s</a:t>
            </a:r>
            <a:r>
              <a:rPr sz="4850" spc="50" dirty="0">
                <a:latin typeface="Verdana"/>
                <a:cs typeface="Verdana"/>
              </a:rPr>
              <a:t>e</a:t>
            </a:r>
            <a:r>
              <a:rPr sz="4850" spc="-120" dirty="0">
                <a:latin typeface="Verdana"/>
                <a:cs typeface="Verdana"/>
              </a:rPr>
              <a:t>r</a:t>
            </a:r>
            <a:endParaRPr sz="4850">
              <a:latin typeface="Verdana"/>
              <a:cs typeface="Verdana"/>
            </a:endParaRPr>
          </a:p>
          <a:p>
            <a:pPr marL="627380" indent="-615315">
              <a:lnSpc>
                <a:spcPct val="100000"/>
              </a:lnSpc>
              <a:spcBef>
                <a:spcPts val="35"/>
              </a:spcBef>
              <a:buSzPct val="97938"/>
              <a:buAutoNum type="arabicParenR" startAt="4"/>
              <a:tabLst>
                <a:tab pos="628015" algn="l"/>
              </a:tabLst>
            </a:pPr>
            <a:r>
              <a:rPr sz="4850" spc="560" dirty="0">
                <a:latin typeface="Verdana"/>
                <a:cs typeface="Verdana"/>
              </a:rPr>
              <a:t>M</a:t>
            </a:r>
            <a:r>
              <a:rPr sz="4850" spc="-229" dirty="0">
                <a:latin typeface="Verdana"/>
                <a:cs typeface="Verdana"/>
              </a:rPr>
              <a:t>y</a:t>
            </a:r>
            <a:r>
              <a:rPr sz="4850" spc="-455" dirty="0">
                <a:latin typeface="Verdana"/>
                <a:cs typeface="Verdana"/>
              </a:rPr>
              <a:t> </a:t>
            </a:r>
            <a:r>
              <a:rPr sz="4850" spc="-155" dirty="0">
                <a:latin typeface="Verdana"/>
                <a:cs typeface="Verdana"/>
              </a:rPr>
              <a:t>s</a:t>
            </a:r>
            <a:r>
              <a:rPr sz="4850" spc="125" dirty="0">
                <a:latin typeface="Verdana"/>
                <a:cs typeface="Verdana"/>
              </a:rPr>
              <a:t>o</a:t>
            </a:r>
            <a:r>
              <a:rPr sz="4850" spc="-35" dirty="0">
                <a:latin typeface="Verdana"/>
                <a:cs typeface="Verdana"/>
              </a:rPr>
              <a:t>l</a:t>
            </a:r>
            <a:r>
              <a:rPr sz="4850" spc="220" dirty="0">
                <a:latin typeface="Verdana"/>
                <a:cs typeface="Verdana"/>
              </a:rPr>
              <a:t>u</a:t>
            </a:r>
            <a:r>
              <a:rPr sz="4850" spc="80" dirty="0">
                <a:latin typeface="Verdana"/>
                <a:cs typeface="Verdana"/>
              </a:rPr>
              <a:t>t</a:t>
            </a:r>
            <a:r>
              <a:rPr sz="4850" spc="-35" dirty="0">
                <a:latin typeface="Verdana"/>
                <a:cs typeface="Verdana"/>
              </a:rPr>
              <a:t>i</a:t>
            </a:r>
            <a:r>
              <a:rPr sz="4850" spc="125" dirty="0">
                <a:latin typeface="Verdana"/>
                <a:cs typeface="Verdana"/>
              </a:rPr>
              <a:t>o</a:t>
            </a:r>
            <a:r>
              <a:rPr sz="4850" spc="229" dirty="0">
                <a:latin typeface="Verdana"/>
                <a:cs typeface="Verdana"/>
              </a:rPr>
              <a:t>n</a:t>
            </a:r>
            <a:endParaRPr sz="4850">
              <a:latin typeface="Verdana"/>
              <a:cs typeface="Verdana"/>
            </a:endParaRPr>
          </a:p>
          <a:p>
            <a:pPr marL="567055" indent="-554990">
              <a:lnSpc>
                <a:spcPct val="100000"/>
              </a:lnSpc>
              <a:spcBef>
                <a:spcPts val="35"/>
              </a:spcBef>
              <a:buSzPct val="97938"/>
              <a:buAutoNum type="arabicParenR" startAt="4"/>
              <a:tabLst>
                <a:tab pos="567690" algn="l"/>
              </a:tabLst>
            </a:pPr>
            <a:r>
              <a:rPr sz="4850" spc="560" dirty="0">
                <a:latin typeface="Verdana"/>
                <a:cs typeface="Verdana"/>
              </a:rPr>
              <a:t>M</a:t>
            </a:r>
            <a:r>
              <a:rPr sz="4850" spc="-229" dirty="0">
                <a:latin typeface="Verdana"/>
                <a:cs typeface="Verdana"/>
              </a:rPr>
              <a:t>y</a:t>
            </a:r>
            <a:r>
              <a:rPr sz="4850" spc="-455" dirty="0">
                <a:latin typeface="Verdana"/>
                <a:cs typeface="Verdana"/>
              </a:rPr>
              <a:t> </a:t>
            </a:r>
            <a:r>
              <a:rPr sz="4850" spc="225" dirty="0">
                <a:latin typeface="Verdana"/>
                <a:cs typeface="Verdana"/>
              </a:rPr>
              <a:t>c</a:t>
            </a:r>
            <a:r>
              <a:rPr sz="4850" spc="220" dirty="0">
                <a:latin typeface="Verdana"/>
                <a:cs typeface="Verdana"/>
              </a:rPr>
              <a:t>u</a:t>
            </a:r>
            <a:r>
              <a:rPr sz="4850" spc="-155" dirty="0">
                <a:latin typeface="Verdana"/>
                <a:cs typeface="Verdana"/>
              </a:rPr>
              <a:t>s</a:t>
            </a:r>
            <a:r>
              <a:rPr sz="4850" spc="-15" dirty="0">
                <a:latin typeface="Verdana"/>
                <a:cs typeface="Verdana"/>
              </a:rPr>
              <a:t>t</a:t>
            </a:r>
            <a:r>
              <a:rPr sz="4850" spc="125" dirty="0">
                <a:latin typeface="Verdana"/>
                <a:cs typeface="Verdana"/>
              </a:rPr>
              <a:t>o</a:t>
            </a:r>
            <a:r>
              <a:rPr sz="4850" spc="434" dirty="0">
                <a:latin typeface="Verdana"/>
                <a:cs typeface="Verdana"/>
              </a:rPr>
              <a:t>m</a:t>
            </a:r>
            <a:r>
              <a:rPr sz="4850" spc="-35" dirty="0">
                <a:latin typeface="Verdana"/>
                <a:cs typeface="Verdana"/>
              </a:rPr>
              <a:t>i</a:t>
            </a:r>
            <a:r>
              <a:rPr sz="4850" spc="-50" dirty="0">
                <a:latin typeface="Verdana"/>
                <a:cs typeface="Verdana"/>
              </a:rPr>
              <a:t>z</a:t>
            </a:r>
            <a:r>
              <a:rPr sz="4850" spc="-35" dirty="0">
                <a:latin typeface="Verdana"/>
                <a:cs typeface="Verdana"/>
              </a:rPr>
              <a:t>a</a:t>
            </a:r>
            <a:r>
              <a:rPr sz="4850" spc="80" dirty="0">
                <a:latin typeface="Verdana"/>
                <a:cs typeface="Verdana"/>
              </a:rPr>
              <a:t>t</a:t>
            </a:r>
            <a:r>
              <a:rPr sz="4850" spc="-35" dirty="0">
                <a:latin typeface="Verdana"/>
                <a:cs typeface="Verdana"/>
              </a:rPr>
              <a:t>i</a:t>
            </a:r>
            <a:r>
              <a:rPr sz="4850" spc="125" dirty="0">
                <a:latin typeface="Verdana"/>
                <a:cs typeface="Verdana"/>
              </a:rPr>
              <a:t>o</a:t>
            </a:r>
            <a:r>
              <a:rPr sz="4850" spc="220" dirty="0">
                <a:latin typeface="Verdana"/>
                <a:cs typeface="Verdana"/>
              </a:rPr>
              <a:t>n</a:t>
            </a:r>
            <a:r>
              <a:rPr sz="4850" spc="-145" dirty="0">
                <a:latin typeface="Verdana"/>
                <a:cs typeface="Verdana"/>
              </a:rPr>
              <a:t>s</a:t>
            </a:r>
            <a:endParaRPr sz="4850">
              <a:latin typeface="Verdana"/>
              <a:cs typeface="Verdana"/>
            </a:endParaRPr>
          </a:p>
          <a:p>
            <a:pPr marL="12700" marR="99695">
              <a:lnSpc>
                <a:spcPts val="5860"/>
              </a:lnSpc>
              <a:spcBef>
                <a:spcPts val="70"/>
              </a:spcBef>
              <a:buSzPct val="97938"/>
              <a:buAutoNum type="arabicParenR" startAt="4"/>
              <a:tabLst>
                <a:tab pos="756920" algn="l"/>
              </a:tabLst>
            </a:pPr>
            <a:r>
              <a:rPr sz="4850" spc="265" dirty="0">
                <a:latin typeface="Verdana"/>
                <a:cs typeface="Verdana"/>
              </a:rPr>
              <a:t>p</a:t>
            </a:r>
            <a:r>
              <a:rPr sz="4850" spc="-175" dirty="0">
                <a:latin typeface="Verdana"/>
                <a:cs typeface="Verdana"/>
              </a:rPr>
              <a:t>r</a:t>
            </a:r>
            <a:r>
              <a:rPr sz="4850" spc="125" dirty="0">
                <a:latin typeface="Verdana"/>
                <a:cs typeface="Verdana"/>
              </a:rPr>
              <a:t>o</a:t>
            </a:r>
            <a:r>
              <a:rPr sz="4850" spc="-345" dirty="0">
                <a:latin typeface="Verdana"/>
                <a:cs typeface="Verdana"/>
              </a:rPr>
              <a:t>j</a:t>
            </a:r>
            <a:r>
              <a:rPr sz="4850" spc="50" dirty="0">
                <a:latin typeface="Verdana"/>
                <a:cs typeface="Verdana"/>
              </a:rPr>
              <a:t>e</a:t>
            </a:r>
            <a:r>
              <a:rPr sz="4850" spc="254" dirty="0">
                <a:latin typeface="Verdana"/>
                <a:cs typeface="Verdana"/>
              </a:rPr>
              <a:t>c</a:t>
            </a:r>
            <a:r>
              <a:rPr sz="4850" spc="65" dirty="0">
                <a:latin typeface="Verdana"/>
                <a:cs typeface="Verdana"/>
              </a:rPr>
              <a:t>t</a:t>
            </a:r>
            <a:r>
              <a:rPr sz="4850" spc="-425" dirty="0">
                <a:latin typeface="Verdana"/>
                <a:cs typeface="Verdana"/>
              </a:rPr>
              <a:t> </a:t>
            </a:r>
            <a:r>
              <a:rPr sz="4850" spc="434" dirty="0">
                <a:latin typeface="Verdana"/>
                <a:cs typeface="Verdana"/>
              </a:rPr>
              <a:t>m</a:t>
            </a:r>
            <a:r>
              <a:rPr sz="4850" spc="125" dirty="0">
                <a:latin typeface="Verdana"/>
                <a:cs typeface="Verdana"/>
              </a:rPr>
              <a:t>o</a:t>
            </a:r>
            <a:r>
              <a:rPr sz="4850" spc="265" dirty="0">
                <a:latin typeface="Verdana"/>
                <a:cs typeface="Verdana"/>
              </a:rPr>
              <a:t>d</a:t>
            </a:r>
            <a:r>
              <a:rPr sz="4850" spc="50" dirty="0">
                <a:latin typeface="Verdana"/>
                <a:cs typeface="Verdana"/>
              </a:rPr>
              <a:t>e</a:t>
            </a:r>
            <a:r>
              <a:rPr sz="4850" spc="-35" dirty="0">
                <a:latin typeface="Verdana"/>
                <a:cs typeface="Verdana"/>
              </a:rPr>
              <a:t>lli</a:t>
            </a:r>
            <a:r>
              <a:rPr sz="4850" spc="220" dirty="0">
                <a:latin typeface="Verdana"/>
                <a:cs typeface="Verdana"/>
              </a:rPr>
              <a:t>n</a:t>
            </a:r>
            <a:r>
              <a:rPr sz="4850" spc="225" dirty="0">
                <a:latin typeface="Verdana"/>
                <a:cs typeface="Verdana"/>
              </a:rPr>
              <a:t>g  </a:t>
            </a:r>
            <a:r>
              <a:rPr sz="4850" spc="-70" dirty="0">
                <a:latin typeface="Verdana"/>
                <a:cs typeface="Verdana"/>
              </a:rPr>
              <a:t>7)Results</a:t>
            </a:r>
            <a:endParaRPr sz="485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1"/>
            <a:ext cx="15251430" cy="11303000"/>
            <a:chOff x="0" y="1"/>
            <a:chExt cx="15251430" cy="11303000"/>
          </a:xfrm>
        </p:grpSpPr>
        <p:sp>
          <p:nvSpPr>
            <p:cNvPr id="3" name="object 3"/>
            <p:cNvSpPr/>
            <p:nvPr/>
          </p:nvSpPr>
          <p:spPr>
            <a:xfrm>
              <a:off x="0" y="1"/>
              <a:ext cx="15251430" cy="11303000"/>
            </a:xfrm>
            <a:custGeom>
              <a:avLst/>
              <a:gdLst/>
              <a:ahLst/>
              <a:cxnLst/>
              <a:rect l="l" t="t" r="r" b="b"/>
              <a:pathLst>
                <a:path w="15251430" h="11303000">
                  <a:moveTo>
                    <a:pt x="3851816" y="1993899"/>
                  </a:moveTo>
                  <a:lnTo>
                    <a:pt x="2972188" y="1993899"/>
                  </a:lnTo>
                  <a:lnTo>
                    <a:pt x="2887449" y="1968499"/>
                  </a:lnTo>
                  <a:lnTo>
                    <a:pt x="2684543" y="1904999"/>
                  </a:lnTo>
                  <a:lnTo>
                    <a:pt x="2531814" y="1854199"/>
                  </a:lnTo>
                  <a:lnTo>
                    <a:pt x="2495015" y="1828799"/>
                  </a:lnTo>
                  <a:lnTo>
                    <a:pt x="2458782" y="1816099"/>
                  </a:lnTo>
                  <a:lnTo>
                    <a:pt x="2423120" y="1790699"/>
                  </a:lnTo>
                  <a:lnTo>
                    <a:pt x="2388035" y="1777999"/>
                  </a:lnTo>
                  <a:lnTo>
                    <a:pt x="2353534" y="1752599"/>
                  </a:lnTo>
                  <a:lnTo>
                    <a:pt x="2319622" y="1739899"/>
                  </a:lnTo>
                  <a:lnTo>
                    <a:pt x="2286306" y="1714499"/>
                  </a:lnTo>
                  <a:lnTo>
                    <a:pt x="2253591" y="1689099"/>
                  </a:lnTo>
                  <a:lnTo>
                    <a:pt x="2221484" y="1676399"/>
                  </a:lnTo>
                  <a:lnTo>
                    <a:pt x="2189991" y="1650999"/>
                  </a:lnTo>
                  <a:lnTo>
                    <a:pt x="2159118" y="1625599"/>
                  </a:lnTo>
                  <a:lnTo>
                    <a:pt x="2128870" y="1600199"/>
                  </a:lnTo>
                  <a:lnTo>
                    <a:pt x="2099254" y="1574799"/>
                  </a:lnTo>
                  <a:lnTo>
                    <a:pt x="2070276" y="1549399"/>
                  </a:lnTo>
                  <a:lnTo>
                    <a:pt x="2014258" y="1498599"/>
                  </a:lnTo>
                  <a:lnTo>
                    <a:pt x="1960863" y="1447799"/>
                  </a:lnTo>
                  <a:lnTo>
                    <a:pt x="1910141" y="1384299"/>
                  </a:lnTo>
                  <a:lnTo>
                    <a:pt x="1885797" y="1358899"/>
                  </a:lnTo>
                  <a:lnTo>
                    <a:pt x="1862140" y="1333499"/>
                  </a:lnTo>
                  <a:lnTo>
                    <a:pt x="1839174" y="1295399"/>
                  </a:lnTo>
                  <a:lnTo>
                    <a:pt x="1816907" y="1269999"/>
                  </a:lnTo>
                  <a:lnTo>
                    <a:pt x="1795344" y="1244599"/>
                  </a:lnTo>
                  <a:lnTo>
                    <a:pt x="1774492" y="1206499"/>
                  </a:lnTo>
                  <a:lnTo>
                    <a:pt x="1754356" y="1181099"/>
                  </a:lnTo>
                  <a:lnTo>
                    <a:pt x="1734943" y="1142999"/>
                  </a:lnTo>
                  <a:lnTo>
                    <a:pt x="1716257" y="1104899"/>
                  </a:lnTo>
                  <a:lnTo>
                    <a:pt x="1698307" y="1079499"/>
                  </a:lnTo>
                  <a:lnTo>
                    <a:pt x="1681097" y="1041399"/>
                  </a:lnTo>
                  <a:lnTo>
                    <a:pt x="1664634" y="1015999"/>
                  </a:lnTo>
                  <a:lnTo>
                    <a:pt x="1648923" y="977899"/>
                  </a:lnTo>
                  <a:lnTo>
                    <a:pt x="1633971" y="939799"/>
                  </a:lnTo>
                  <a:lnTo>
                    <a:pt x="1619784" y="901699"/>
                  </a:lnTo>
                  <a:lnTo>
                    <a:pt x="1606367" y="876299"/>
                  </a:lnTo>
                  <a:lnTo>
                    <a:pt x="1593728" y="838199"/>
                  </a:lnTo>
                  <a:lnTo>
                    <a:pt x="1581871" y="800099"/>
                  </a:lnTo>
                  <a:lnTo>
                    <a:pt x="1570803" y="761999"/>
                  </a:lnTo>
                  <a:lnTo>
                    <a:pt x="1560531" y="723899"/>
                  </a:lnTo>
                  <a:lnTo>
                    <a:pt x="1551059" y="685799"/>
                  </a:lnTo>
                  <a:lnTo>
                    <a:pt x="1542394" y="647699"/>
                  </a:lnTo>
                  <a:lnTo>
                    <a:pt x="1534542" y="609599"/>
                  </a:lnTo>
                  <a:lnTo>
                    <a:pt x="1527510" y="571499"/>
                  </a:lnTo>
                  <a:lnTo>
                    <a:pt x="1521302" y="533399"/>
                  </a:lnTo>
                  <a:lnTo>
                    <a:pt x="1515926" y="495299"/>
                  </a:lnTo>
                  <a:lnTo>
                    <a:pt x="1511387" y="457199"/>
                  </a:lnTo>
                  <a:lnTo>
                    <a:pt x="1507692" y="419099"/>
                  </a:lnTo>
                  <a:lnTo>
                    <a:pt x="1504845" y="380999"/>
                  </a:lnTo>
                  <a:lnTo>
                    <a:pt x="1502854" y="342899"/>
                  </a:lnTo>
                  <a:lnTo>
                    <a:pt x="1501725" y="304799"/>
                  </a:lnTo>
                  <a:lnTo>
                    <a:pt x="1501463" y="266699"/>
                  </a:lnTo>
                  <a:lnTo>
                    <a:pt x="1502074" y="228599"/>
                  </a:lnTo>
                  <a:lnTo>
                    <a:pt x="1503565" y="177799"/>
                  </a:lnTo>
                  <a:lnTo>
                    <a:pt x="1505942" y="139699"/>
                  </a:lnTo>
                  <a:lnTo>
                    <a:pt x="1509210" y="101599"/>
                  </a:lnTo>
                  <a:lnTo>
                    <a:pt x="1513376" y="63499"/>
                  </a:lnTo>
                  <a:lnTo>
                    <a:pt x="1518446" y="25399"/>
                  </a:lnTo>
                  <a:lnTo>
                    <a:pt x="1522254" y="0"/>
                  </a:lnTo>
                  <a:lnTo>
                    <a:pt x="7276963" y="0"/>
                  </a:lnTo>
                  <a:lnTo>
                    <a:pt x="7247571" y="25399"/>
                  </a:lnTo>
                  <a:lnTo>
                    <a:pt x="7212695" y="63499"/>
                  </a:lnTo>
                  <a:lnTo>
                    <a:pt x="7180961" y="101599"/>
                  </a:lnTo>
                  <a:lnTo>
                    <a:pt x="7148796" y="126999"/>
                  </a:lnTo>
                  <a:lnTo>
                    <a:pt x="7116205" y="165099"/>
                  </a:lnTo>
                  <a:lnTo>
                    <a:pt x="7083194" y="203199"/>
                  </a:lnTo>
                  <a:lnTo>
                    <a:pt x="7049769" y="228599"/>
                  </a:lnTo>
                  <a:lnTo>
                    <a:pt x="7015937" y="266699"/>
                  </a:lnTo>
                  <a:lnTo>
                    <a:pt x="6981703" y="292099"/>
                  </a:lnTo>
                  <a:lnTo>
                    <a:pt x="6947074" y="330199"/>
                  </a:lnTo>
                  <a:lnTo>
                    <a:pt x="6912055" y="368299"/>
                  </a:lnTo>
                  <a:lnTo>
                    <a:pt x="6876652" y="393699"/>
                  </a:lnTo>
                  <a:lnTo>
                    <a:pt x="6840872" y="431799"/>
                  </a:lnTo>
                  <a:lnTo>
                    <a:pt x="6804721" y="457199"/>
                  </a:lnTo>
                  <a:lnTo>
                    <a:pt x="6768204" y="495299"/>
                  </a:lnTo>
                  <a:lnTo>
                    <a:pt x="6731327" y="520699"/>
                  </a:lnTo>
                  <a:lnTo>
                    <a:pt x="6656520" y="596899"/>
                  </a:lnTo>
                  <a:lnTo>
                    <a:pt x="6618601" y="622299"/>
                  </a:lnTo>
                  <a:lnTo>
                    <a:pt x="6580347" y="660399"/>
                  </a:lnTo>
                  <a:lnTo>
                    <a:pt x="6541763" y="685799"/>
                  </a:lnTo>
                  <a:lnTo>
                    <a:pt x="6502857" y="723899"/>
                  </a:lnTo>
                  <a:lnTo>
                    <a:pt x="6463633" y="749299"/>
                  </a:lnTo>
                  <a:lnTo>
                    <a:pt x="6424097" y="787399"/>
                  </a:lnTo>
                  <a:lnTo>
                    <a:pt x="6344117" y="838199"/>
                  </a:lnTo>
                  <a:lnTo>
                    <a:pt x="6303683" y="876299"/>
                  </a:lnTo>
                  <a:lnTo>
                    <a:pt x="6262963" y="901699"/>
                  </a:lnTo>
                  <a:lnTo>
                    <a:pt x="6221962" y="939799"/>
                  </a:lnTo>
                  <a:lnTo>
                    <a:pt x="6139139" y="990599"/>
                  </a:lnTo>
                  <a:lnTo>
                    <a:pt x="6097330" y="1028699"/>
                  </a:lnTo>
                  <a:lnTo>
                    <a:pt x="5970385" y="1104899"/>
                  </a:lnTo>
                  <a:lnTo>
                    <a:pt x="5927584" y="1142999"/>
                  </a:lnTo>
                  <a:lnTo>
                    <a:pt x="5666096" y="1295399"/>
                  </a:lnTo>
                  <a:lnTo>
                    <a:pt x="5621791" y="1333499"/>
                  </a:lnTo>
                  <a:lnTo>
                    <a:pt x="5487753" y="1409699"/>
                  </a:lnTo>
                  <a:lnTo>
                    <a:pt x="5442721" y="1422399"/>
                  </a:lnTo>
                  <a:lnTo>
                    <a:pt x="5169234" y="1574799"/>
                  </a:lnTo>
                  <a:lnTo>
                    <a:pt x="5123160" y="1587499"/>
                  </a:lnTo>
                  <a:lnTo>
                    <a:pt x="5030646" y="1638299"/>
                  </a:lnTo>
                  <a:lnTo>
                    <a:pt x="4984217" y="1650999"/>
                  </a:lnTo>
                  <a:lnTo>
                    <a:pt x="4937681" y="1676399"/>
                  </a:lnTo>
                  <a:lnTo>
                    <a:pt x="4891045" y="1689099"/>
                  </a:lnTo>
                  <a:lnTo>
                    <a:pt x="4844315" y="1714499"/>
                  </a:lnTo>
                  <a:lnTo>
                    <a:pt x="4797496" y="1727199"/>
                  </a:lnTo>
                  <a:lnTo>
                    <a:pt x="4750594" y="1752599"/>
                  </a:lnTo>
                  <a:lnTo>
                    <a:pt x="4656568" y="1777999"/>
                  </a:lnTo>
                  <a:lnTo>
                    <a:pt x="4609456" y="1803399"/>
                  </a:lnTo>
                  <a:lnTo>
                    <a:pt x="4467792" y="1841499"/>
                  </a:lnTo>
                  <a:lnTo>
                    <a:pt x="4420482" y="1866899"/>
                  </a:lnTo>
                  <a:lnTo>
                    <a:pt x="4136115" y="1943099"/>
                  </a:lnTo>
                  <a:lnTo>
                    <a:pt x="4088692" y="1943099"/>
                  </a:lnTo>
                  <a:lnTo>
                    <a:pt x="3946495" y="1981199"/>
                  </a:lnTo>
                  <a:lnTo>
                    <a:pt x="3899139" y="1981199"/>
                  </a:lnTo>
                  <a:lnTo>
                    <a:pt x="3851816" y="1993899"/>
                  </a:lnTo>
                  <a:close/>
                </a:path>
                <a:path w="15251430" h="11303000">
                  <a:moveTo>
                    <a:pt x="15149306" y="3416299"/>
                  </a:moveTo>
                  <a:lnTo>
                    <a:pt x="4810100" y="3416299"/>
                  </a:lnTo>
                  <a:lnTo>
                    <a:pt x="4856858" y="3403599"/>
                  </a:lnTo>
                  <a:lnTo>
                    <a:pt x="4949882" y="3403599"/>
                  </a:lnTo>
                  <a:lnTo>
                    <a:pt x="4996140" y="3390899"/>
                  </a:lnTo>
                  <a:lnTo>
                    <a:pt x="5042224" y="3390899"/>
                  </a:lnTo>
                  <a:lnTo>
                    <a:pt x="5088129" y="3378199"/>
                  </a:lnTo>
                  <a:lnTo>
                    <a:pt x="5131827" y="3378199"/>
                  </a:lnTo>
                  <a:lnTo>
                    <a:pt x="5175800" y="3365499"/>
                  </a:lnTo>
                  <a:lnTo>
                    <a:pt x="5220032" y="3365499"/>
                  </a:lnTo>
                  <a:lnTo>
                    <a:pt x="5490031" y="3289299"/>
                  </a:lnTo>
                  <a:lnTo>
                    <a:pt x="5535659" y="3263899"/>
                  </a:lnTo>
                  <a:lnTo>
                    <a:pt x="5627321" y="3238499"/>
                  </a:lnTo>
                  <a:lnTo>
                    <a:pt x="5673324" y="3213099"/>
                  </a:lnTo>
                  <a:lnTo>
                    <a:pt x="5719423" y="3200399"/>
                  </a:lnTo>
                  <a:lnTo>
                    <a:pt x="5811845" y="3149599"/>
                  </a:lnTo>
                  <a:lnTo>
                    <a:pt x="5858139" y="3136899"/>
                  </a:lnTo>
                  <a:lnTo>
                    <a:pt x="6412168" y="2832099"/>
                  </a:lnTo>
                  <a:lnTo>
                    <a:pt x="6457760" y="2793999"/>
                  </a:lnTo>
                  <a:lnTo>
                    <a:pt x="6593523" y="2717799"/>
                  </a:lnTo>
                  <a:lnTo>
                    <a:pt x="6638391" y="2679699"/>
                  </a:lnTo>
                  <a:lnTo>
                    <a:pt x="6727458" y="2628899"/>
                  </a:lnTo>
                  <a:lnTo>
                    <a:pt x="6771627" y="2590799"/>
                  </a:lnTo>
                  <a:lnTo>
                    <a:pt x="6815533" y="2565399"/>
                  </a:lnTo>
                  <a:lnTo>
                    <a:pt x="6859161" y="2527299"/>
                  </a:lnTo>
                  <a:lnTo>
                    <a:pt x="6945524" y="2476499"/>
                  </a:lnTo>
                  <a:lnTo>
                    <a:pt x="6988229" y="2438399"/>
                  </a:lnTo>
                  <a:lnTo>
                    <a:pt x="7030597" y="2412999"/>
                  </a:lnTo>
                  <a:lnTo>
                    <a:pt x="7072612" y="2374899"/>
                  </a:lnTo>
                  <a:lnTo>
                    <a:pt x="7114260" y="2349499"/>
                  </a:lnTo>
                  <a:lnTo>
                    <a:pt x="7155526" y="2311399"/>
                  </a:lnTo>
                  <a:lnTo>
                    <a:pt x="7236851" y="2260599"/>
                  </a:lnTo>
                  <a:lnTo>
                    <a:pt x="7276880" y="2222499"/>
                  </a:lnTo>
                  <a:lnTo>
                    <a:pt x="7355599" y="2171699"/>
                  </a:lnTo>
                  <a:lnTo>
                    <a:pt x="7394258" y="2133599"/>
                  </a:lnTo>
                  <a:lnTo>
                    <a:pt x="7470101" y="2082799"/>
                  </a:lnTo>
                  <a:lnTo>
                    <a:pt x="7507255" y="2044699"/>
                  </a:lnTo>
                  <a:lnTo>
                    <a:pt x="7543878" y="2019299"/>
                  </a:lnTo>
                  <a:lnTo>
                    <a:pt x="7579955" y="1993899"/>
                  </a:lnTo>
                  <a:lnTo>
                    <a:pt x="7615470" y="1968499"/>
                  </a:lnTo>
                  <a:lnTo>
                    <a:pt x="7684758" y="1904999"/>
                  </a:lnTo>
                  <a:lnTo>
                    <a:pt x="7718500" y="1879599"/>
                  </a:lnTo>
                  <a:lnTo>
                    <a:pt x="7792029" y="1828799"/>
                  </a:lnTo>
                  <a:lnTo>
                    <a:pt x="7828615" y="1790699"/>
                  </a:lnTo>
                  <a:lnTo>
                    <a:pt x="7865092" y="1765299"/>
                  </a:lnTo>
                  <a:lnTo>
                    <a:pt x="7901468" y="1727199"/>
                  </a:lnTo>
                  <a:lnTo>
                    <a:pt x="7973943" y="1676399"/>
                  </a:lnTo>
                  <a:lnTo>
                    <a:pt x="8010057" y="1638299"/>
                  </a:lnTo>
                  <a:lnTo>
                    <a:pt x="8046099" y="1612899"/>
                  </a:lnTo>
                  <a:lnTo>
                    <a:pt x="8082076" y="1574799"/>
                  </a:lnTo>
                  <a:lnTo>
                    <a:pt x="8117996" y="1549399"/>
                  </a:lnTo>
                  <a:lnTo>
                    <a:pt x="8189693" y="1473199"/>
                  </a:lnTo>
                  <a:lnTo>
                    <a:pt x="8225485" y="1447799"/>
                  </a:lnTo>
                  <a:lnTo>
                    <a:pt x="8261249" y="1409699"/>
                  </a:lnTo>
                  <a:lnTo>
                    <a:pt x="8296992" y="1384299"/>
                  </a:lnTo>
                  <a:lnTo>
                    <a:pt x="8368446" y="1308099"/>
                  </a:lnTo>
                  <a:lnTo>
                    <a:pt x="8404172" y="1282699"/>
                  </a:lnTo>
                  <a:lnTo>
                    <a:pt x="8439907" y="1244599"/>
                  </a:lnTo>
                  <a:lnTo>
                    <a:pt x="8583083" y="1104899"/>
                  </a:lnTo>
                  <a:lnTo>
                    <a:pt x="8618974" y="1079499"/>
                  </a:lnTo>
                  <a:lnTo>
                    <a:pt x="8654917" y="1041399"/>
                  </a:lnTo>
                  <a:lnTo>
                    <a:pt x="8690921" y="1015999"/>
                  </a:lnTo>
                  <a:lnTo>
                    <a:pt x="8763141" y="939799"/>
                  </a:lnTo>
                  <a:lnTo>
                    <a:pt x="8799371" y="914399"/>
                  </a:lnTo>
                  <a:lnTo>
                    <a:pt x="8872109" y="838199"/>
                  </a:lnTo>
                  <a:lnTo>
                    <a:pt x="8908631" y="812799"/>
                  </a:lnTo>
                  <a:lnTo>
                    <a:pt x="8945266" y="774699"/>
                  </a:lnTo>
                  <a:lnTo>
                    <a:pt x="8982021" y="749299"/>
                  </a:lnTo>
                  <a:lnTo>
                    <a:pt x="9018902" y="711199"/>
                  </a:lnTo>
                  <a:lnTo>
                    <a:pt x="9055918" y="685799"/>
                  </a:lnTo>
                  <a:lnTo>
                    <a:pt x="9130383" y="609599"/>
                  </a:lnTo>
                  <a:lnTo>
                    <a:pt x="9205473" y="558799"/>
                  </a:lnTo>
                  <a:lnTo>
                    <a:pt x="9243272" y="520699"/>
                  </a:lnTo>
                  <a:lnTo>
                    <a:pt x="9281249" y="495299"/>
                  </a:lnTo>
                  <a:lnTo>
                    <a:pt x="9319412" y="457199"/>
                  </a:lnTo>
                  <a:lnTo>
                    <a:pt x="9396326" y="406399"/>
                  </a:lnTo>
                  <a:lnTo>
                    <a:pt x="9435091" y="368299"/>
                  </a:lnTo>
                  <a:lnTo>
                    <a:pt x="9552711" y="292099"/>
                  </a:lnTo>
                  <a:lnTo>
                    <a:pt x="9592383" y="253999"/>
                  </a:lnTo>
                  <a:lnTo>
                    <a:pt x="9753595" y="152399"/>
                  </a:lnTo>
                  <a:lnTo>
                    <a:pt x="9919201" y="50799"/>
                  </a:lnTo>
                  <a:lnTo>
                    <a:pt x="9961344" y="38099"/>
                  </a:lnTo>
                  <a:lnTo>
                    <a:pt x="10003798" y="12699"/>
                  </a:lnTo>
                  <a:lnTo>
                    <a:pt x="10037536" y="0"/>
                  </a:lnTo>
                  <a:lnTo>
                    <a:pt x="12875556" y="0"/>
                  </a:lnTo>
                  <a:lnTo>
                    <a:pt x="12915208" y="25399"/>
                  </a:lnTo>
                  <a:lnTo>
                    <a:pt x="12954580" y="38099"/>
                  </a:lnTo>
                  <a:lnTo>
                    <a:pt x="12993669" y="63499"/>
                  </a:lnTo>
                  <a:lnTo>
                    <a:pt x="13032473" y="76199"/>
                  </a:lnTo>
                  <a:lnTo>
                    <a:pt x="13070991" y="101599"/>
                  </a:lnTo>
                  <a:lnTo>
                    <a:pt x="13109220" y="114299"/>
                  </a:lnTo>
                  <a:lnTo>
                    <a:pt x="13222163" y="190499"/>
                  </a:lnTo>
                  <a:lnTo>
                    <a:pt x="13259223" y="203199"/>
                  </a:lnTo>
                  <a:lnTo>
                    <a:pt x="13368613" y="279399"/>
                  </a:lnTo>
                  <a:lnTo>
                    <a:pt x="13475282" y="355599"/>
                  </a:lnTo>
                  <a:lnTo>
                    <a:pt x="13579184" y="431799"/>
                  </a:lnTo>
                  <a:lnTo>
                    <a:pt x="13646891" y="482599"/>
                  </a:lnTo>
                  <a:lnTo>
                    <a:pt x="13680270" y="520699"/>
                  </a:lnTo>
                  <a:lnTo>
                    <a:pt x="13746073" y="571499"/>
                  </a:lnTo>
                  <a:lnTo>
                    <a:pt x="13778493" y="596899"/>
                  </a:lnTo>
                  <a:lnTo>
                    <a:pt x="13810589" y="634999"/>
                  </a:lnTo>
                  <a:lnTo>
                    <a:pt x="13873804" y="685799"/>
                  </a:lnTo>
                  <a:lnTo>
                    <a:pt x="13904920" y="723899"/>
                  </a:lnTo>
                  <a:lnTo>
                    <a:pt x="13935704" y="749299"/>
                  </a:lnTo>
                  <a:lnTo>
                    <a:pt x="13966157" y="787399"/>
                  </a:lnTo>
                  <a:lnTo>
                    <a:pt x="13996275" y="812799"/>
                  </a:lnTo>
                  <a:lnTo>
                    <a:pt x="14026058" y="850899"/>
                  </a:lnTo>
                  <a:lnTo>
                    <a:pt x="14055503" y="876299"/>
                  </a:lnTo>
                  <a:lnTo>
                    <a:pt x="14084609" y="914399"/>
                  </a:lnTo>
                  <a:lnTo>
                    <a:pt x="14113373" y="939799"/>
                  </a:lnTo>
                  <a:lnTo>
                    <a:pt x="14141795" y="977899"/>
                  </a:lnTo>
                  <a:lnTo>
                    <a:pt x="14169872" y="1015999"/>
                  </a:lnTo>
                  <a:lnTo>
                    <a:pt x="14197602" y="1041399"/>
                  </a:lnTo>
                  <a:lnTo>
                    <a:pt x="14224985" y="1079499"/>
                  </a:lnTo>
                  <a:lnTo>
                    <a:pt x="14252017" y="1117599"/>
                  </a:lnTo>
                  <a:lnTo>
                    <a:pt x="14278698" y="1142999"/>
                  </a:lnTo>
                  <a:lnTo>
                    <a:pt x="14305025" y="1181099"/>
                  </a:lnTo>
                  <a:lnTo>
                    <a:pt x="14330997" y="1219199"/>
                  </a:lnTo>
                  <a:lnTo>
                    <a:pt x="14356612" y="1257299"/>
                  </a:lnTo>
                  <a:lnTo>
                    <a:pt x="14381868" y="1295399"/>
                  </a:lnTo>
                  <a:lnTo>
                    <a:pt x="14406764" y="1333499"/>
                  </a:lnTo>
                  <a:lnTo>
                    <a:pt x="14431297" y="1371599"/>
                  </a:lnTo>
                  <a:lnTo>
                    <a:pt x="14455466" y="1396999"/>
                  </a:lnTo>
                  <a:lnTo>
                    <a:pt x="14479269" y="1435099"/>
                  </a:lnTo>
                  <a:lnTo>
                    <a:pt x="14502705" y="1473199"/>
                  </a:lnTo>
                  <a:lnTo>
                    <a:pt x="14525771" y="1511299"/>
                  </a:lnTo>
                  <a:lnTo>
                    <a:pt x="14548466" y="1549399"/>
                  </a:lnTo>
                  <a:lnTo>
                    <a:pt x="14570788" y="1587499"/>
                  </a:lnTo>
                  <a:lnTo>
                    <a:pt x="14592735" y="1625599"/>
                  </a:lnTo>
                  <a:lnTo>
                    <a:pt x="14614306" y="1676399"/>
                  </a:lnTo>
                  <a:lnTo>
                    <a:pt x="14635499" y="1714499"/>
                  </a:lnTo>
                  <a:lnTo>
                    <a:pt x="14656312" y="1752599"/>
                  </a:lnTo>
                  <a:lnTo>
                    <a:pt x="14676743" y="1790699"/>
                  </a:lnTo>
                  <a:lnTo>
                    <a:pt x="14696790" y="1828799"/>
                  </a:lnTo>
                  <a:lnTo>
                    <a:pt x="14716452" y="1866899"/>
                  </a:lnTo>
                  <a:lnTo>
                    <a:pt x="14735727" y="1904999"/>
                  </a:lnTo>
                  <a:lnTo>
                    <a:pt x="14754613" y="1955799"/>
                  </a:lnTo>
                  <a:lnTo>
                    <a:pt x="14773109" y="1993899"/>
                  </a:lnTo>
                  <a:lnTo>
                    <a:pt x="14791212" y="2031999"/>
                  </a:lnTo>
                  <a:lnTo>
                    <a:pt x="14808921" y="2070099"/>
                  </a:lnTo>
                  <a:lnTo>
                    <a:pt x="14826234" y="2120899"/>
                  </a:lnTo>
                  <a:lnTo>
                    <a:pt x="14843150" y="2158999"/>
                  </a:lnTo>
                  <a:lnTo>
                    <a:pt x="14859666" y="2197099"/>
                  </a:lnTo>
                  <a:lnTo>
                    <a:pt x="14875780" y="2247899"/>
                  </a:lnTo>
                  <a:lnTo>
                    <a:pt x="14891492" y="2285999"/>
                  </a:lnTo>
                  <a:lnTo>
                    <a:pt x="14906799" y="2324099"/>
                  </a:lnTo>
                  <a:lnTo>
                    <a:pt x="14921700" y="2374899"/>
                  </a:lnTo>
                  <a:lnTo>
                    <a:pt x="14936192" y="2412999"/>
                  </a:lnTo>
                  <a:lnTo>
                    <a:pt x="14950274" y="2463799"/>
                  </a:lnTo>
                  <a:lnTo>
                    <a:pt x="14963945" y="2501899"/>
                  </a:lnTo>
                  <a:lnTo>
                    <a:pt x="14977202" y="2552699"/>
                  </a:lnTo>
                  <a:lnTo>
                    <a:pt x="14990043" y="2590799"/>
                  </a:lnTo>
                  <a:lnTo>
                    <a:pt x="15002468" y="2641599"/>
                  </a:lnTo>
                  <a:lnTo>
                    <a:pt x="15014473" y="2679699"/>
                  </a:lnTo>
                  <a:lnTo>
                    <a:pt x="15026058" y="2730499"/>
                  </a:lnTo>
                  <a:lnTo>
                    <a:pt x="15037221" y="2768599"/>
                  </a:lnTo>
                  <a:lnTo>
                    <a:pt x="15047959" y="2819399"/>
                  </a:lnTo>
                  <a:lnTo>
                    <a:pt x="15058271" y="2857499"/>
                  </a:lnTo>
                  <a:lnTo>
                    <a:pt x="15068156" y="2908299"/>
                  </a:lnTo>
                  <a:lnTo>
                    <a:pt x="15077611" y="2946399"/>
                  </a:lnTo>
                  <a:lnTo>
                    <a:pt x="15086635" y="2997199"/>
                  </a:lnTo>
                  <a:lnTo>
                    <a:pt x="15095226" y="3035299"/>
                  </a:lnTo>
                  <a:lnTo>
                    <a:pt x="15103382" y="3086099"/>
                  </a:lnTo>
                  <a:lnTo>
                    <a:pt x="15111102" y="3136899"/>
                  </a:lnTo>
                  <a:lnTo>
                    <a:pt x="15118383" y="3174999"/>
                  </a:lnTo>
                  <a:lnTo>
                    <a:pt x="15125224" y="3225799"/>
                  </a:lnTo>
                  <a:lnTo>
                    <a:pt x="15131623" y="3263899"/>
                  </a:lnTo>
                  <a:lnTo>
                    <a:pt x="15137579" y="3314699"/>
                  </a:lnTo>
                  <a:lnTo>
                    <a:pt x="15143089" y="3365499"/>
                  </a:lnTo>
                  <a:lnTo>
                    <a:pt x="15148152" y="3403599"/>
                  </a:lnTo>
                  <a:lnTo>
                    <a:pt x="15149306" y="3416299"/>
                  </a:lnTo>
                  <a:close/>
                </a:path>
                <a:path w="15251430" h="11303000">
                  <a:moveTo>
                    <a:pt x="3757290" y="2006599"/>
                  </a:moveTo>
                  <a:lnTo>
                    <a:pt x="3058899" y="2006599"/>
                  </a:lnTo>
                  <a:lnTo>
                    <a:pt x="3015300" y="1993899"/>
                  </a:lnTo>
                  <a:lnTo>
                    <a:pt x="3804531" y="1993899"/>
                  </a:lnTo>
                  <a:lnTo>
                    <a:pt x="3757290" y="2006599"/>
                  </a:lnTo>
                  <a:close/>
                </a:path>
                <a:path w="15251430" h="11303000">
                  <a:moveTo>
                    <a:pt x="3662964" y="2019299"/>
                  </a:moveTo>
                  <a:lnTo>
                    <a:pt x="3147533" y="2019299"/>
                  </a:lnTo>
                  <a:lnTo>
                    <a:pt x="3102978" y="2006599"/>
                  </a:lnTo>
                  <a:lnTo>
                    <a:pt x="3710099" y="2006599"/>
                  </a:lnTo>
                  <a:lnTo>
                    <a:pt x="3662964" y="2019299"/>
                  </a:lnTo>
                  <a:close/>
                </a:path>
                <a:path w="15251430" h="11303000">
                  <a:moveTo>
                    <a:pt x="3472197" y="2031999"/>
                  </a:moveTo>
                  <a:lnTo>
                    <a:pt x="3330376" y="2031999"/>
                  </a:lnTo>
                  <a:lnTo>
                    <a:pt x="3283983" y="2019299"/>
                  </a:lnTo>
                  <a:lnTo>
                    <a:pt x="3520331" y="2019299"/>
                  </a:lnTo>
                  <a:lnTo>
                    <a:pt x="3472197" y="2031999"/>
                  </a:lnTo>
                  <a:close/>
                </a:path>
                <a:path w="15251430" h="11303000">
                  <a:moveTo>
                    <a:pt x="1462641" y="2920999"/>
                  </a:moveTo>
                  <a:lnTo>
                    <a:pt x="977652" y="2920999"/>
                  </a:lnTo>
                  <a:lnTo>
                    <a:pt x="1026881" y="2908299"/>
                  </a:lnTo>
                  <a:lnTo>
                    <a:pt x="1414090" y="2908299"/>
                  </a:lnTo>
                  <a:lnTo>
                    <a:pt x="1462641" y="2920999"/>
                  </a:lnTo>
                  <a:close/>
                </a:path>
                <a:path w="15251430" h="11303000">
                  <a:moveTo>
                    <a:pt x="1608918" y="2933699"/>
                  </a:moveTo>
                  <a:lnTo>
                    <a:pt x="780556" y="2933699"/>
                  </a:lnTo>
                  <a:lnTo>
                    <a:pt x="829847" y="2920999"/>
                  </a:lnTo>
                  <a:lnTo>
                    <a:pt x="1560059" y="2920999"/>
                  </a:lnTo>
                  <a:lnTo>
                    <a:pt x="1608918" y="2933699"/>
                  </a:lnTo>
                  <a:close/>
                </a:path>
                <a:path w="15251430" h="11303000">
                  <a:moveTo>
                    <a:pt x="1756052" y="2946399"/>
                  </a:moveTo>
                  <a:lnTo>
                    <a:pt x="632687" y="2946399"/>
                  </a:lnTo>
                  <a:lnTo>
                    <a:pt x="681971" y="2933699"/>
                  </a:lnTo>
                  <a:lnTo>
                    <a:pt x="1706919" y="2933699"/>
                  </a:lnTo>
                  <a:lnTo>
                    <a:pt x="1756052" y="2946399"/>
                  </a:lnTo>
                  <a:close/>
                </a:path>
                <a:path w="15251430" h="11303000">
                  <a:moveTo>
                    <a:pt x="1854566" y="2959099"/>
                  </a:moveTo>
                  <a:lnTo>
                    <a:pt x="484930" y="2959099"/>
                  </a:lnTo>
                  <a:lnTo>
                    <a:pt x="534161" y="2946399"/>
                  </a:lnTo>
                  <a:lnTo>
                    <a:pt x="1805269" y="2946399"/>
                  </a:lnTo>
                  <a:lnTo>
                    <a:pt x="1854566" y="2959099"/>
                  </a:lnTo>
                  <a:close/>
                </a:path>
                <a:path w="15251430" h="11303000">
                  <a:moveTo>
                    <a:pt x="1953381" y="2971799"/>
                  </a:moveTo>
                  <a:lnTo>
                    <a:pt x="386556" y="2971799"/>
                  </a:lnTo>
                  <a:lnTo>
                    <a:pt x="435726" y="2959099"/>
                  </a:lnTo>
                  <a:lnTo>
                    <a:pt x="1903938" y="2959099"/>
                  </a:lnTo>
                  <a:lnTo>
                    <a:pt x="1953381" y="2971799"/>
                  </a:lnTo>
                  <a:close/>
                </a:path>
                <a:path w="15251430" h="11303000">
                  <a:moveTo>
                    <a:pt x="2102104" y="2997199"/>
                  </a:moveTo>
                  <a:lnTo>
                    <a:pt x="239291" y="2997199"/>
                  </a:lnTo>
                  <a:lnTo>
                    <a:pt x="337423" y="2971799"/>
                  </a:lnTo>
                  <a:lnTo>
                    <a:pt x="2002893" y="2971799"/>
                  </a:lnTo>
                  <a:lnTo>
                    <a:pt x="2102104" y="2997199"/>
                  </a:lnTo>
                  <a:close/>
                </a:path>
                <a:path w="15251430" h="11303000">
                  <a:moveTo>
                    <a:pt x="2251331" y="3022599"/>
                  </a:moveTo>
                  <a:lnTo>
                    <a:pt x="92504" y="3022599"/>
                  </a:lnTo>
                  <a:lnTo>
                    <a:pt x="190302" y="2997199"/>
                  </a:lnTo>
                  <a:lnTo>
                    <a:pt x="2151795" y="2997199"/>
                  </a:lnTo>
                  <a:lnTo>
                    <a:pt x="2251331" y="3022599"/>
                  </a:lnTo>
                  <a:close/>
                </a:path>
                <a:path w="15251430" h="11303000">
                  <a:moveTo>
                    <a:pt x="10494190" y="11302999"/>
                  </a:moveTo>
                  <a:lnTo>
                    <a:pt x="0" y="11302999"/>
                  </a:lnTo>
                  <a:lnTo>
                    <a:pt x="0" y="3035299"/>
                  </a:lnTo>
                  <a:lnTo>
                    <a:pt x="43705" y="3022599"/>
                  </a:lnTo>
                  <a:lnTo>
                    <a:pt x="2301167" y="3022599"/>
                  </a:lnTo>
                  <a:lnTo>
                    <a:pt x="2500878" y="3073399"/>
                  </a:lnTo>
                  <a:lnTo>
                    <a:pt x="2550878" y="3073399"/>
                  </a:lnTo>
                  <a:lnTo>
                    <a:pt x="2801111" y="3136899"/>
                  </a:lnTo>
                  <a:lnTo>
                    <a:pt x="2851178" y="3136899"/>
                  </a:lnTo>
                  <a:lnTo>
                    <a:pt x="3151387" y="3213099"/>
                  </a:lnTo>
                  <a:lnTo>
                    <a:pt x="3201353" y="3213099"/>
                  </a:lnTo>
                  <a:lnTo>
                    <a:pt x="3400882" y="3263899"/>
                  </a:lnTo>
                  <a:lnTo>
                    <a:pt x="3450660" y="3263899"/>
                  </a:lnTo>
                  <a:lnTo>
                    <a:pt x="3599683" y="3301999"/>
                  </a:lnTo>
                  <a:lnTo>
                    <a:pt x="3649240" y="3301999"/>
                  </a:lnTo>
                  <a:lnTo>
                    <a:pt x="3748154" y="3327399"/>
                  </a:lnTo>
                  <a:lnTo>
                    <a:pt x="3797505" y="3327399"/>
                  </a:lnTo>
                  <a:lnTo>
                    <a:pt x="3895970" y="3352799"/>
                  </a:lnTo>
                  <a:lnTo>
                    <a:pt x="3945078" y="3352799"/>
                  </a:lnTo>
                  <a:lnTo>
                    <a:pt x="3994098" y="3365499"/>
                  </a:lnTo>
                  <a:lnTo>
                    <a:pt x="4043025" y="3365499"/>
                  </a:lnTo>
                  <a:lnTo>
                    <a:pt x="4091856" y="3378199"/>
                  </a:lnTo>
                  <a:lnTo>
                    <a:pt x="4140586" y="3378199"/>
                  </a:lnTo>
                  <a:lnTo>
                    <a:pt x="4189213" y="3390899"/>
                  </a:lnTo>
                  <a:lnTo>
                    <a:pt x="4237731" y="3390899"/>
                  </a:lnTo>
                  <a:lnTo>
                    <a:pt x="4286137" y="3403599"/>
                  </a:lnTo>
                  <a:lnTo>
                    <a:pt x="4430646" y="3403599"/>
                  </a:lnTo>
                  <a:lnTo>
                    <a:pt x="4478565" y="3416299"/>
                  </a:lnTo>
                  <a:lnTo>
                    <a:pt x="15149306" y="3416299"/>
                  </a:lnTo>
                  <a:lnTo>
                    <a:pt x="15152767" y="3454399"/>
                  </a:lnTo>
                  <a:lnTo>
                    <a:pt x="15156930" y="3505199"/>
                  </a:lnTo>
                  <a:lnTo>
                    <a:pt x="15160641" y="3543299"/>
                  </a:lnTo>
                  <a:lnTo>
                    <a:pt x="15163564" y="3594099"/>
                  </a:lnTo>
                  <a:lnTo>
                    <a:pt x="15166167" y="3632199"/>
                  </a:lnTo>
                  <a:lnTo>
                    <a:pt x="15168450" y="3670299"/>
                  </a:lnTo>
                  <a:lnTo>
                    <a:pt x="15170408" y="3721099"/>
                  </a:lnTo>
                  <a:lnTo>
                    <a:pt x="15172038" y="3759199"/>
                  </a:lnTo>
                  <a:lnTo>
                    <a:pt x="15174305" y="3848099"/>
                  </a:lnTo>
                  <a:lnTo>
                    <a:pt x="15174936" y="3898899"/>
                  </a:lnTo>
                  <a:lnTo>
                    <a:pt x="15175227" y="3949699"/>
                  </a:lnTo>
                  <a:lnTo>
                    <a:pt x="15175177" y="3987799"/>
                  </a:lnTo>
                  <a:lnTo>
                    <a:pt x="15174781" y="4038599"/>
                  </a:lnTo>
                  <a:lnTo>
                    <a:pt x="15174038" y="4089399"/>
                  </a:lnTo>
                  <a:lnTo>
                    <a:pt x="15171495" y="4178299"/>
                  </a:lnTo>
                  <a:lnTo>
                    <a:pt x="15169690" y="4229099"/>
                  </a:lnTo>
                  <a:lnTo>
                    <a:pt x="15167526" y="4279899"/>
                  </a:lnTo>
                  <a:lnTo>
                    <a:pt x="15164998" y="4330699"/>
                  </a:lnTo>
                  <a:lnTo>
                    <a:pt x="15162105" y="4368799"/>
                  </a:lnTo>
                  <a:lnTo>
                    <a:pt x="15158844" y="4419599"/>
                  </a:lnTo>
                  <a:lnTo>
                    <a:pt x="15155211" y="4470399"/>
                  </a:lnTo>
                  <a:lnTo>
                    <a:pt x="15151204" y="4521199"/>
                  </a:lnTo>
                  <a:lnTo>
                    <a:pt x="15146819" y="4571999"/>
                  </a:lnTo>
                  <a:lnTo>
                    <a:pt x="15142054" y="4622799"/>
                  </a:lnTo>
                  <a:lnTo>
                    <a:pt x="15136906" y="4673599"/>
                  </a:lnTo>
                  <a:lnTo>
                    <a:pt x="15131371" y="4724399"/>
                  </a:lnTo>
                  <a:lnTo>
                    <a:pt x="15125447" y="4775199"/>
                  </a:lnTo>
                  <a:lnTo>
                    <a:pt x="15119132" y="4825999"/>
                  </a:lnTo>
                  <a:lnTo>
                    <a:pt x="15112421" y="4876799"/>
                  </a:lnTo>
                  <a:lnTo>
                    <a:pt x="15105313" y="4927599"/>
                  </a:lnTo>
                  <a:lnTo>
                    <a:pt x="15097803" y="4978399"/>
                  </a:lnTo>
                  <a:lnTo>
                    <a:pt x="15089890" y="5029199"/>
                  </a:lnTo>
                  <a:lnTo>
                    <a:pt x="15081570" y="5079999"/>
                  </a:lnTo>
                  <a:lnTo>
                    <a:pt x="15072840" y="5130799"/>
                  </a:lnTo>
                  <a:lnTo>
                    <a:pt x="15063698" y="5181599"/>
                  </a:lnTo>
                  <a:lnTo>
                    <a:pt x="15054140" y="5232399"/>
                  </a:lnTo>
                  <a:lnTo>
                    <a:pt x="15044163" y="5283199"/>
                  </a:lnTo>
                  <a:lnTo>
                    <a:pt x="15033765" y="5333999"/>
                  </a:lnTo>
                  <a:lnTo>
                    <a:pt x="15022943" y="5384799"/>
                  </a:lnTo>
                  <a:lnTo>
                    <a:pt x="15011693" y="5435599"/>
                  </a:lnTo>
                  <a:lnTo>
                    <a:pt x="15000013" y="5486399"/>
                  </a:lnTo>
                  <a:lnTo>
                    <a:pt x="14987900" y="5549899"/>
                  </a:lnTo>
                  <a:lnTo>
                    <a:pt x="14975350" y="5600699"/>
                  </a:lnTo>
                  <a:lnTo>
                    <a:pt x="14962362" y="5638799"/>
                  </a:lnTo>
                  <a:lnTo>
                    <a:pt x="14948931" y="5689599"/>
                  </a:lnTo>
                  <a:lnTo>
                    <a:pt x="14935056" y="5740399"/>
                  </a:lnTo>
                  <a:lnTo>
                    <a:pt x="14920732" y="5791199"/>
                  </a:lnTo>
                  <a:lnTo>
                    <a:pt x="14905958" y="5841999"/>
                  </a:lnTo>
                  <a:lnTo>
                    <a:pt x="14890730" y="5892799"/>
                  </a:lnTo>
                  <a:lnTo>
                    <a:pt x="14875045" y="5943599"/>
                  </a:lnTo>
                  <a:lnTo>
                    <a:pt x="14858900" y="5994399"/>
                  </a:lnTo>
                  <a:lnTo>
                    <a:pt x="14842293" y="6045199"/>
                  </a:lnTo>
                  <a:lnTo>
                    <a:pt x="14825220" y="6095999"/>
                  </a:lnTo>
                  <a:lnTo>
                    <a:pt x="14807679" y="6134099"/>
                  </a:lnTo>
                  <a:lnTo>
                    <a:pt x="14789666" y="6184899"/>
                  </a:lnTo>
                  <a:lnTo>
                    <a:pt x="14771179" y="6235699"/>
                  </a:lnTo>
                  <a:lnTo>
                    <a:pt x="14752215" y="6286499"/>
                  </a:lnTo>
                  <a:lnTo>
                    <a:pt x="14732770" y="6324599"/>
                  </a:lnTo>
                  <a:lnTo>
                    <a:pt x="14712842" y="6375399"/>
                  </a:lnTo>
                  <a:lnTo>
                    <a:pt x="14692428" y="6426199"/>
                  </a:lnTo>
                  <a:lnTo>
                    <a:pt x="14671525" y="6464299"/>
                  </a:lnTo>
                  <a:lnTo>
                    <a:pt x="14650129" y="6515099"/>
                  </a:lnTo>
                  <a:lnTo>
                    <a:pt x="14628239" y="6553199"/>
                  </a:lnTo>
                  <a:lnTo>
                    <a:pt x="14605851" y="6603999"/>
                  </a:lnTo>
                  <a:lnTo>
                    <a:pt x="14582962" y="6642099"/>
                  </a:lnTo>
                  <a:lnTo>
                    <a:pt x="14559569" y="6692899"/>
                  </a:lnTo>
                  <a:lnTo>
                    <a:pt x="14535670" y="6730999"/>
                  </a:lnTo>
                  <a:lnTo>
                    <a:pt x="14511261" y="6769099"/>
                  </a:lnTo>
                  <a:lnTo>
                    <a:pt x="14486339" y="6807199"/>
                  </a:lnTo>
                  <a:lnTo>
                    <a:pt x="14460902" y="6857999"/>
                  </a:lnTo>
                  <a:lnTo>
                    <a:pt x="14434946" y="6896099"/>
                  </a:lnTo>
                  <a:lnTo>
                    <a:pt x="14408469" y="6934199"/>
                  </a:lnTo>
                  <a:lnTo>
                    <a:pt x="14381467" y="6972299"/>
                  </a:lnTo>
                  <a:lnTo>
                    <a:pt x="14353938" y="7010399"/>
                  </a:lnTo>
                  <a:lnTo>
                    <a:pt x="14325879" y="7048499"/>
                  </a:lnTo>
                  <a:lnTo>
                    <a:pt x="14297287" y="7086599"/>
                  </a:lnTo>
                  <a:lnTo>
                    <a:pt x="14268158" y="7124699"/>
                  </a:lnTo>
                  <a:lnTo>
                    <a:pt x="14238491" y="7150099"/>
                  </a:lnTo>
                  <a:lnTo>
                    <a:pt x="14208281" y="7188199"/>
                  </a:lnTo>
                  <a:lnTo>
                    <a:pt x="14177526" y="7226299"/>
                  </a:lnTo>
                  <a:lnTo>
                    <a:pt x="14146224" y="7251699"/>
                  </a:lnTo>
                  <a:lnTo>
                    <a:pt x="14114371" y="7289799"/>
                  </a:lnTo>
                  <a:lnTo>
                    <a:pt x="14081964" y="7315199"/>
                  </a:lnTo>
                  <a:lnTo>
                    <a:pt x="14049000" y="7353299"/>
                  </a:lnTo>
                  <a:lnTo>
                    <a:pt x="14015477" y="7378699"/>
                  </a:lnTo>
                  <a:lnTo>
                    <a:pt x="13979824" y="7404099"/>
                  </a:lnTo>
                  <a:lnTo>
                    <a:pt x="13943719" y="7442199"/>
                  </a:lnTo>
                  <a:lnTo>
                    <a:pt x="13870216" y="7492999"/>
                  </a:lnTo>
                  <a:lnTo>
                    <a:pt x="13756993" y="7569199"/>
                  </a:lnTo>
                  <a:lnTo>
                    <a:pt x="13640622" y="7645399"/>
                  </a:lnTo>
                  <a:lnTo>
                    <a:pt x="13561523" y="7696199"/>
                  </a:lnTo>
                  <a:lnTo>
                    <a:pt x="13521571" y="7708899"/>
                  </a:lnTo>
                  <a:lnTo>
                    <a:pt x="13400307" y="7785099"/>
                  </a:lnTo>
                  <a:lnTo>
                    <a:pt x="13359474" y="7797799"/>
                  </a:lnTo>
                  <a:lnTo>
                    <a:pt x="13318465" y="7823199"/>
                  </a:lnTo>
                  <a:lnTo>
                    <a:pt x="13277297" y="7835899"/>
                  </a:lnTo>
                  <a:lnTo>
                    <a:pt x="13235986" y="7861299"/>
                  </a:lnTo>
                  <a:lnTo>
                    <a:pt x="13194551" y="7873999"/>
                  </a:lnTo>
                  <a:lnTo>
                    <a:pt x="13153008" y="7899399"/>
                  </a:lnTo>
                  <a:lnTo>
                    <a:pt x="13111376" y="7912099"/>
                  </a:lnTo>
                  <a:lnTo>
                    <a:pt x="13069670" y="7937499"/>
                  </a:lnTo>
                  <a:lnTo>
                    <a:pt x="13027909" y="7950199"/>
                  </a:lnTo>
                  <a:lnTo>
                    <a:pt x="12986110" y="7975599"/>
                  </a:lnTo>
                  <a:lnTo>
                    <a:pt x="12860656" y="8026399"/>
                  </a:lnTo>
                  <a:lnTo>
                    <a:pt x="12818877" y="8051799"/>
                  </a:lnTo>
                  <a:lnTo>
                    <a:pt x="12777147" y="8064499"/>
                  </a:lnTo>
                  <a:lnTo>
                    <a:pt x="12735482" y="8089899"/>
                  </a:lnTo>
                  <a:lnTo>
                    <a:pt x="12693900" y="8102599"/>
                  </a:lnTo>
                  <a:lnTo>
                    <a:pt x="12652418" y="8127999"/>
                  </a:lnTo>
                  <a:lnTo>
                    <a:pt x="12611054" y="8140699"/>
                  </a:lnTo>
                  <a:lnTo>
                    <a:pt x="12569825" y="8166099"/>
                  </a:lnTo>
                  <a:lnTo>
                    <a:pt x="12528748" y="8178799"/>
                  </a:lnTo>
                  <a:lnTo>
                    <a:pt x="12487840" y="8204199"/>
                  </a:lnTo>
                  <a:lnTo>
                    <a:pt x="12447119" y="8216899"/>
                  </a:lnTo>
                  <a:lnTo>
                    <a:pt x="12366308" y="8267699"/>
                  </a:lnTo>
                  <a:lnTo>
                    <a:pt x="12326251" y="8280399"/>
                  </a:lnTo>
                  <a:lnTo>
                    <a:pt x="12168759" y="8381999"/>
                  </a:lnTo>
                  <a:lnTo>
                    <a:pt x="12130156" y="8394699"/>
                  </a:lnTo>
                  <a:lnTo>
                    <a:pt x="12016472" y="8470899"/>
                  </a:lnTo>
                  <a:lnTo>
                    <a:pt x="11979343" y="8496299"/>
                  </a:lnTo>
                  <a:lnTo>
                    <a:pt x="11942626" y="8534399"/>
                  </a:lnTo>
                  <a:lnTo>
                    <a:pt x="11870496" y="8585199"/>
                  </a:lnTo>
                  <a:lnTo>
                    <a:pt x="11835118" y="8610599"/>
                  </a:lnTo>
                  <a:lnTo>
                    <a:pt x="11800221" y="8648699"/>
                  </a:lnTo>
                  <a:lnTo>
                    <a:pt x="11765823" y="8674099"/>
                  </a:lnTo>
                  <a:lnTo>
                    <a:pt x="11731940" y="8712199"/>
                  </a:lnTo>
                  <a:lnTo>
                    <a:pt x="11698591" y="8737599"/>
                  </a:lnTo>
                  <a:lnTo>
                    <a:pt x="11665791" y="8775699"/>
                  </a:lnTo>
                  <a:lnTo>
                    <a:pt x="11633559" y="8813799"/>
                  </a:lnTo>
                  <a:lnTo>
                    <a:pt x="11601912" y="8851899"/>
                  </a:lnTo>
                  <a:lnTo>
                    <a:pt x="11570867" y="8889999"/>
                  </a:lnTo>
                  <a:lnTo>
                    <a:pt x="11540442" y="8928099"/>
                  </a:lnTo>
                  <a:lnTo>
                    <a:pt x="11510654" y="8966199"/>
                  </a:lnTo>
                  <a:lnTo>
                    <a:pt x="11481519" y="9004299"/>
                  </a:lnTo>
                  <a:lnTo>
                    <a:pt x="11453057" y="9042399"/>
                  </a:lnTo>
                  <a:lnTo>
                    <a:pt x="11425283" y="9080499"/>
                  </a:lnTo>
                  <a:lnTo>
                    <a:pt x="11398214" y="9131299"/>
                  </a:lnTo>
                  <a:lnTo>
                    <a:pt x="11371870" y="9169399"/>
                  </a:lnTo>
                  <a:lnTo>
                    <a:pt x="11346266" y="9220199"/>
                  </a:lnTo>
                  <a:lnTo>
                    <a:pt x="11322803" y="9270999"/>
                  </a:lnTo>
                  <a:lnTo>
                    <a:pt x="11299701" y="9309099"/>
                  </a:lnTo>
                  <a:lnTo>
                    <a:pt x="11276948" y="9359899"/>
                  </a:lnTo>
                  <a:lnTo>
                    <a:pt x="11254533" y="9397999"/>
                  </a:lnTo>
                  <a:lnTo>
                    <a:pt x="11232446" y="9448799"/>
                  </a:lnTo>
                  <a:lnTo>
                    <a:pt x="11210677" y="9486899"/>
                  </a:lnTo>
                  <a:lnTo>
                    <a:pt x="11189214" y="9537699"/>
                  </a:lnTo>
                  <a:lnTo>
                    <a:pt x="11168046" y="9575799"/>
                  </a:lnTo>
                  <a:lnTo>
                    <a:pt x="11147164" y="9626599"/>
                  </a:lnTo>
                  <a:lnTo>
                    <a:pt x="11126556" y="9664699"/>
                  </a:lnTo>
                  <a:lnTo>
                    <a:pt x="11106211" y="9715499"/>
                  </a:lnTo>
                  <a:lnTo>
                    <a:pt x="11086119" y="9766299"/>
                  </a:lnTo>
                  <a:lnTo>
                    <a:pt x="11066269" y="9804399"/>
                  </a:lnTo>
                  <a:lnTo>
                    <a:pt x="11046650" y="9855199"/>
                  </a:lnTo>
                  <a:lnTo>
                    <a:pt x="11027252" y="9893299"/>
                  </a:lnTo>
                  <a:lnTo>
                    <a:pt x="11008064" y="9944099"/>
                  </a:lnTo>
                  <a:lnTo>
                    <a:pt x="10989075" y="9994899"/>
                  </a:lnTo>
                  <a:lnTo>
                    <a:pt x="10970274" y="10032999"/>
                  </a:lnTo>
                  <a:lnTo>
                    <a:pt x="10951651" y="10083799"/>
                  </a:lnTo>
                  <a:lnTo>
                    <a:pt x="10933195" y="10134599"/>
                  </a:lnTo>
                  <a:lnTo>
                    <a:pt x="10914896" y="10172699"/>
                  </a:lnTo>
                  <a:lnTo>
                    <a:pt x="10896741" y="10223499"/>
                  </a:lnTo>
                  <a:lnTo>
                    <a:pt x="10878722" y="10274299"/>
                  </a:lnTo>
                  <a:lnTo>
                    <a:pt x="10860826" y="10312399"/>
                  </a:lnTo>
                  <a:lnTo>
                    <a:pt x="10843044" y="10363199"/>
                  </a:lnTo>
                  <a:lnTo>
                    <a:pt x="10825365" y="10413999"/>
                  </a:lnTo>
                  <a:lnTo>
                    <a:pt x="10807777" y="10452099"/>
                  </a:lnTo>
                  <a:lnTo>
                    <a:pt x="10790270" y="10502899"/>
                  </a:lnTo>
                  <a:lnTo>
                    <a:pt x="10772834" y="10553699"/>
                  </a:lnTo>
                  <a:lnTo>
                    <a:pt x="10755458" y="10591799"/>
                  </a:lnTo>
                  <a:lnTo>
                    <a:pt x="10720841" y="10693399"/>
                  </a:lnTo>
                  <a:lnTo>
                    <a:pt x="10686334" y="10782299"/>
                  </a:lnTo>
                  <a:lnTo>
                    <a:pt x="10634592" y="10921999"/>
                  </a:lnTo>
                  <a:lnTo>
                    <a:pt x="10599984" y="11023599"/>
                  </a:lnTo>
                  <a:lnTo>
                    <a:pt x="10582614" y="11061699"/>
                  </a:lnTo>
                  <a:lnTo>
                    <a:pt x="10565186" y="11112499"/>
                  </a:lnTo>
                  <a:lnTo>
                    <a:pt x="10547689" y="11163299"/>
                  </a:lnTo>
                  <a:lnTo>
                    <a:pt x="10530112" y="11201399"/>
                  </a:lnTo>
                  <a:lnTo>
                    <a:pt x="10512445" y="11252199"/>
                  </a:lnTo>
                  <a:lnTo>
                    <a:pt x="10494190" y="11302999"/>
                  </a:lnTo>
                  <a:close/>
                </a:path>
                <a:path w="15251430" h="11303000">
                  <a:moveTo>
                    <a:pt x="14296086" y="8813799"/>
                  </a:moveTo>
                  <a:lnTo>
                    <a:pt x="14165721" y="8813799"/>
                  </a:lnTo>
                  <a:lnTo>
                    <a:pt x="14209444" y="8801099"/>
                  </a:lnTo>
                  <a:lnTo>
                    <a:pt x="14252910" y="8801099"/>
                  </a:lnTo>
                  <a:lnTo>
                    <a:pt x="14296086" y="8813799"/>
                  </a:lnTo>
                  <a:close/>
                </a:path>
                <a:path w="15251430" h="11303000">
                  <a:moveTo>
                    <a:pt x="14423566" y="8826499"/>
                  </a:moveTo>
                  <a:lnTo>
                    <a:pt x="13988882" y="8826499"/>
                  </a:lnTo>
                  <a:lnTo>
                    <a:pt x="14033321" y="8813799"/>
                  </a:lnTo>
                  <a:lnTo>
                    <a:pt x="14381446" y="8813799"/>
                  </a:lnTo>
                  <a:lnTo>
                    <a:pt x="14423566" y="8826499"/>
                  </a:lnTo>
                  <a:close/>
                </a:path>
                <a:path w="15251430" h="11303000">
                  <a:moveTo>
                    <a:pt x="14351758" y="11302999"/>
                  </a:moveTo>
                  <a:lnTo>
                    <a:pt x="12734480" y="11302999"/>
                  </a:lnTo>
                  <a:lnTo>
                    <a:pt x="12706186" y="11277599"/>
                  </a:lnTo>
                  <a:lnTo>
                    <a:pt x="12668825" y="11252199"/>
                  </a:lnTo>
                  <a:lnTo>
                    <a:pt x="12632597" y="11214099"/>
                  </a:lnTo>
                  <a:lnTo>
                    <a:pt x="12597557" y="11188699"/>
                  </a:lnTo>
                  <a:lnTo>
                    <a:pt x="12563764" y="11150599"/>
                  </a:lnTo>
                  <a:lnTo>
                    <a:pt x="12526539" y="11112499"/>
                  </a:lnTo>
                  <a:lnTo>
                    <a:pt x="12491981" y="11074399"/>
                  </a:lnTo>
                  <a:lnTo>
                    <a:pt x="12460047" y="11036299"/>
                  </a:lnTo>
                  <a:lnTo>
                    <a:pt x="12430696" y="10985499"/>
                  </a:lnTo>
                  <a:lnTo>
                    <a:pt x="12403886" y="10947399"/>
                  </a:lnTo>
                  <a:lnTo>
                    <a:pt x="12379574" y="10909299"/>
                  </a:lnTo>
                  <a:lnTo>
                    <a:pt x="12357719" y="10858499"/>
                  </a:lnTo>
                  <a:lnTo>
                    <a:pt x="12338280" y="10820399"/>
                  </a:lnTo>
                  <a:lnTo>
                    <a:pt x="12321214" y="10782299"/>
                  </a:lnTo>
                  <a:lnTo>
                    <a:pt x="12306479" y="10731499"/>
                  </a:lnTo>
                  <a:lnTo>
                    <a:pt x="12294034" y="10693399"/>
                  </a:lnTo>
                  <a:lnTo>
                    <a:pt x="12283836" y="10642599"/>
                  </a:lnTo>
                  <a:lnTo>
                    <a:pt x="12275844" y="10604499"/>
                  </a:lnTo>
                  <a:lnTo>
                    <a:pt x="12270017" y="10553699"/>
                  </a:lnTo>
                  <a:lnTo>
                    <a:pt x="12266311" y="10515599"/>
                  </a:lnTo>
                  <a:lnTo>
                    <a:pt x="12264686" y="10477499"/>
                  </a:lnTo>
                  <a:lnTo>
                    <a:pt x="12265099" y="10426699"/>
                  </a:lnTo>
                  <a:lnTo>
                    <a:pt x="12267508" y="10388599"/>
                  </a:lnTo>
                  <a:lnTo>
                    <a:pt x="12271872" y="10337799"/>
                  </a:lnTo>
                  <a:lnTo>
                    <a:pt x="12278150" y="10299699"/>
                  </a:lnTo>
                  <a:lnTo>
                    <a:pt x="12286298" y="10248899"/>
                  </a:lnTo>
                  <a:lnTo>
                    <a:pt x="12296275" y="10210799"/>
                  </a:lnTo>
                  <a:lnTo>
                    <a:pt x="12308039" y="10159999"/>
                  </a:lnTo>
                  <a:lnTo>
                    <a:pt x="12321549" y="10121899"/>
                  </a:lnTo>
                  <a:lnTo>
                    <a:pt x="12336762" y="10083799"/>
                  </a:lnTo>
                  <a:lnTo>
                    <a:pt x="12353637" y="10032999"/>
                  </a:lnTo>
                  <a:lnTo>
                    <a:pt x="12372132" y="9994899"/>
                  </a:lnTo>
                  <a:lnTo>
                    <a:pt x="12392205" y="9956799"/>
                  </a:lnTo>
                  <a:lnTo>
                    <a:pt x="12413814" y="9905999"/>
                  </a:lnTo>
                  <a:lnTo>
                    <a:pt x="12436917" y="9867899"/>
                  </a:lnTo>
                  <a:lnTo>
                    <a:pt x="12461473" y="9829799"/>
                  </a:lnTo>
                  <a:lnTo>
                    <a:pt x="12487439" y="9791699"/>
                  </a:lnTo>
                  <a:lnTo>
                    <a:pt x="12514773" y="9740899"/>
                  </a:lnTo>
                  <a:lnTo>
                    <a:pt x="12540813" y="9702799"/>
                  </a:lnTo>
                  <a:lnTo>
                    <a:pt x="12567920" y="9677399"/>
                  </a:lnTo>
                  <a:lnTo>
                    <a:pt x="12596064" y="9639299"/>
                  </a:lnTo>
                  <a:lnTo>
                    <a:pt x="12625214" y="9601199"/>
                  </a:lnTo>
                  <a:lnTo>
                    <a:pt x="12655336" y="9563099"/>
                  </a:lnTo>
                  <a:lnTo>
                    <a:pt x="12686401" y="9537699"/>
                  </a:lnTo>
                  <a:lnTo>
                    <a:pt x="12718375" y="9499599"/>
                  </a:lnTo>
                  <a:lnTo>
                    <a:pt x="12751229" y="9461499"/>
                  </a:lnTo>
                  <a:lnTo>
                    <a:pt x="12784929" y="9436099"/>
                  </a:lnTo>
                  <a:lnTo>
                    <a:pt x="12819445" y="9397999"/>
                  </a:lnTo>
                  <a:lnTo>
                    <a:pt x="12854746" y="9372599"/>
                  </a:lnTo>
                  <a:lnTo>
                    <a:pt x="12890798" y="9334499"/>
                  </a:lnTo>
                  <a:lnTo>
                    <a:pt x="12927572" y="9309099"/>
                  </a:lnTo>
                  <a:lnTo>
                    <a:pt x="12965035" y="9283699"/>
                  </a:lnTo>
                  <a:lnTo>
                    <a:pt x="13003156" y="9245599"/>
                  </a:lnTo>
                  <a:lnTo>
                    <a:pt x="13041903" y="9220199"/>
                  </a:lnTo>
                  <a:lnTo>
                    <a:pt x="13121149" y="9169399"/>
                  </a:lnTo>
                  <a:lnTo>
                    <a:pt x="13202522" y="9118599"/>
                  </a:lnTo>
                  <a:lnTo>
                    <a:pt x="13328014" y="9042399"/>
                  </a:lnTo>
                  <a:lnTo>
                    <a:pt x="13370635" y="9029699"/>
                  </a:lnTo>
                  <a:lnTo>
                    <a:pt x="13413597" y="9004299"/>
                  </a:lnTo>
                  <a:lnTo>
                    <a:pt x="13456870" y="8991599"/>
                  </a:lnTo>
                  <a:lnTo>
                    <a:pt x="13500422" y="8966199"/>
                  </a:lnTo>
                  <a:lnTo>
                    <a:pt x="13544222" y="8953499"/>
                  </a:lnTo>
                  <a:lnTo>
                    <a:pt x="13588237" y="8928099"/>
                  </a:lnTo>
                  <a:lnTo>
                    <a:pt x="13944344" y="8826499"/>
                  </a:lnTo>
                  <a:lnTo>
                    <a:pt x="14465270" y="8826499"/>
                  </a:lnTo>
                  <a:lnTo>
                    <a:pt x="14547306" y="8851899"/>
                  </a:lnTo>
                  <a:lnTo>
                    <a:pt x="14587575" y="8851899"/>
                  </a:lnTo>
                  <a:lnTo>
                    <a:pt x="14627302" y="8864599"/>
                  </a:lnTo>
                  <a:lnTo>
                    <a:pt x="14666456" y="8889999"/>
                  </a:lnTo>
                  <a:lnTo>
                    <a:pt x="14742918" y="8915399"/>
                  </a:lnTo>
                  <a:lnTo>
                    <a:pt x="14780162" y="8940799"/>
                  </a:lnTo>
                  <a:lnTo>
                    <a:pt x="14816708" y="8953499"/>
                  </a:lnTo>
                  <a:lnTo>
                    <a:pt x="14852522" y="8978899"/>
                  </a:lnTo>
                  <a:lnTo>
                    <a:pt x="14887573" y="9004299"/>
                  </a:lnTo>
                  <a:lnTo>
                    <a:pt x="14921831" y="9029699"/>
                  </a:lnTo>
                  <a:lnTo>
                    <a:pt x="14955262" y="9055099"/>
                  </a:lnTo>
                  <a:lnTo>
                    <a:pt x="14987837" y="9080499"/>
                  </a:lnTo>
                  <a:lnTo>
                    <a:pt x="15021804" y="9118599"/>
                  </a:lnTo>
                  <a:lnTo>
                    <a:pt x="15053189" y="9156699"/>
                  </a:lnTo>
                  <a:lnTo>
                    <a:pt x="15082045" y="9194799"/>
                  </a:lnTo>
                  <a:lnTo>
                    <a:pt x="15108423" y="9232899"/>
                  </a:lnTo>
                  <a:lnTo>
                    <a:pt x="15132378" y="9270999"/>
                  </a:lnTo>
                  <a:lnTo>
                    <a:pt x="15153961" y="9309099"/>
                  </a:lnTo>
                  <a:lnTo>
                    <a:pt x="15173226" y="9347199"/>
                  </a:lnTo>
                  <a:lnTo>
                    <a:pt x="15190224" y="9397999"/>
                  </a:lnTo>
                  <a:lnTo>
                    <a:pt x="15205009" y="9436099"/>
                  </a:lnTo>
                  <a:lnTo>
                    <a:pt x="15217634" y="9486899"/>
                  </a:lnTo>
                  <a:lnTo>
                    <a:pt x="15228150" y="9524999"/>
                  </a:lnTo>
                  <a:lnTo>
                    <a:pt x="15236612" y="9575799"/>
                  </a:lnTo>
                  <a:lnTo>
                    <a:pt x="15243071" y="9613899"/>
                  </a:lnTo>
                  <a:lnTo>
                    <a:pt x="15247580" y="9664699"/>
                  </a:lnTo>
                  <a:lnTo>
                    <a:pt x="15250193" y="9715499"/>
                  </a:lnTo>
                  <a:lnTo>
                    <a:pt x="15250961" y="9766299"/>
                  </a:lnTo>
                  <a:lnTo>
                    <a:pt x="15249937" y="9817099"/>
                  </a:lnTo>
                  <a:lnTo>
                    <a:pt x="15247175" y="9855199"/>
                  </a:lnTo>
                  <a:lnTo>
                    <a:pt x="15242726" y="9905999"/>
                  </a:lnTo>
                  <a:lnTo>
                    <a:pt x="15236644" y="9956799"/>
                  </a:lnTo>
                  <a:lnTo>
                    <a:pt x="15228981" y="10007599"/>
                  </a:lnTo>
                  <a:lnTo>
                    <a:pt x="15219790" y="10058399"/>
                  </a:lnTo>
                  <a:lnTo>
                    <a:pt x="15209124" y="10109199"/>
                  </a:lnTo>
                  <a:lnTo>
                    <a:pt x="15197036" y="10147299"/>
                  </a:lnTo>
                  <a:lnTo>
                    <a:pt x="15183577" y="10198099"/>
                  </a:lnTo>
                  <a:lnTo>
                    <a:pt x="15168801" y="10248899"/>
                  </a:lnTo>
                  <a:lnTo>
                    <a:pt x="15152761" y="10286999"/>
                  </a:lnTo>
                  <a:lnTo>
                    <a:pt x="15135509" y="10337799"/>
                  </a:lnTo>
                  <a:lnTo>
                    <a:pt x="15117097" y="10375899"/>
                  </a:lnTo>
                  <a:lnTo>
                    <a:pt x="15097083" y="10426699"/>
                  </a:lnTo>
                  <a:lnTo>
                    <a:pt x="15076028" y="10477499"/>
                  </a:lnTo>
                  <a:lnTo>
                    <a:pt x="15053947" y="10515599"/>
                  </a:lnTo>
                  <a:lnTo>
                    <a:pt x="15030852" y="10553699"/>
                  </a:lnTo>
                  <a:lnTo>
                    <a:pt x="15006757" y="10604499"/>
                  </a:lnTo>
                  <a:lnTo>
                    <a:pt x="14981674" y="10642599"/>
                  </a:lnTo>
                  <a:lnTo>
                    <a:pt x="14955617" y="10693399"/>
                  </a:lnTo>
                  <a:lnTo>
                    <a:pt x="14928598" y="10731499"/>
                  </a:lnTo>
                  <a:lnTo>
                    <a:pt x="14900631" y="10769599"/>
                  </a:lnTo>
                  <a:lnTo>
                    <a:pt x="14871729" y="10807699"/>
                  </a:lnTo>
                  <a:lnTo>
                    <a:pt x="14841905" y="10845799"/>
                  </a:lnTo>
                  <a:lnTo>
                    <a:pt x="14811171" y="10883899"/>
                  </a:lnTo>
                  <a:lnTo>
                    <a:pt x="14779541" y="10921999"/>
                  </a:lnTo>
                  <a:lnTo>
                    <a:pt x="14747028" y="10960099"/>
                  </a:lnTo>
                  <a:lnTo>
                    <a:pt x="14713644" y="10998199"/>
                  </a:lnTo>
                  <a:lnTo>
                    <a:pt x="14679404" y="11036299"/>
                  </a:lnTo>
                  <a:lnTo>
                    <a:pt x="14644319" y="11074399"/>
                  </a:lnTo>
                  <a:lnTo>
                    <a:pt x="14608404" y="11099799"/>
                  </a:lnTo>
                  <a:lnTo>
                    <a:pt x="14571670" y="11137899"/>
                  </a:lnTo>
                  <a:lnTo>
                    <a:pt x="14534132" y="11163299"/>
                  </a:lnTo>
                  <a:lnTo>
                    <a:pt x="14495801" y="11201399"/>
                  </a:lnTo>
                  <a:lnTo>
                    <a:pt x="14456692" y="11226799"/>
                  </a:lnTo>
                  <a:lnTo>
                    <a:pt x="14416817" y="11252199"/>
                  </a:lnTo>
                  <a:lnTo>
                    <a:pt x="14376189" y="11290299"/>
                  </a:lnTo>
                  <a:lnTo>
                    <a:pt x="14351758" y="11302999"/>
                  </a:lnTo>
                  <a:close/>
                </a:path>
              </a:pathLst>
            </a:custGeom>
            <a:solidFill>
              <a:srgbClr val="F15423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508082" y="2300429"/>
              <a:ext cx="3349625" cy="449580"/>
            </a:xfrm>
            <a:custGeom>
              <a:avLst/>
              <a:gdLst/>
              <a:ahLst/>
              <a:cxnLst/>
              <a:rect l="l" t="t" r="r" b="b"/>
              <a:pathLst>
                <a:path w="3349625" h="449580">
                  <a:moveTo>
                    <a:pt x="231775" y="449429"/>
                  </a:moveTo>
                  <a:lnTo>
                    <a:pt x="169537" y="442113"/>
                  </a:lnTo>
                  <a:lnTo>
                    <a:pt x="113267" y="420166"/>
                  </a:lnTo>
                  <a:lnTo>
                    <a:pt x="65805" y="385298"/>
                  </a:lnTo>
                  <a:lnTo>
                    <a:pt x="29991" y="339510"/>
                  </a:lnTo>
                  <a:lnTo>
                    <a:pt x="7497" y="285170"/>
                  </a:lnTo>
                  <a:lnTo>
                    <a:pt x="0" y="224642"/>
                  </a:lnTo>
                  <a:lnTo>
                    <a:pt x="1877" y="193650"/>
                  </a:lnTo>
                  <a:lnTo>
                    <a:pt x="16870" y="136306"/>
                  </a:lnTo>
                  <a:lnTo>
                    <a:pt x="46442" y="85669"/>
                  </a:lnTo>
                  <a:lnTo>
                    <a:pt x="88080" y="45414"/>
                  </a:lnTo>
                  <a:lnTo>
                    <a:pt x="140656" y="16542"/>
                  </a:lnTo>
                  <a:lnTo>
                    <a:pt x="199910" y="1838"/>
                  </a:lnTo>
                  <a:lnTo>
                    <a:pt x="231775" y="0"/>
                  </a:lnTo>
                  <a:lnTo>
                    <a:pt x="263696" y="1838"/>
                  </a:lnTo>
                  <a:lnTo>
                    <a:pt x="322486" y="16378"/>
                  </a:lnTo>
                  <a:lnTo>
                    <a:pt x="374515" y="45013"/>
                  </a:lnTo>
                  <a:lnTo>
                    <a:pt x="397116" y="64204"/>
                  </a:lnTo>
                  <a:lnTo>
                    <a:pt x="231775" y="64204"/>
                  </a:lnTo>
                  <a:lnTo>
                    <a:pt x="209182" y="65505"/>
                  </a:lnTo>
                  <a:lnTo>
                    <a:pt x="167325" y="75914"/>
                  </a:lnTo>
                  <a:lnTo>
                    <a:pt x="130428" y="96370"/>
                  </a:lnTo>
                  <a:lnTo>
                    <a:pt x="101165" y="125123"/>
                  </a:lnTo>
                  <a:lnTo>
                    <a:pt x="80237" y="161420"/>
                  </a:lnTo>
                  <a:lnTo>
                    <a:pt x="69609" y="202476"/>
                  </a:lnTo>
                  <a:lnTo>
                    <a:pt x="68280" y="224642"/>
                  </a:lnTo>
                  <a:lnTo>
                    <a:pt x="69609" y="246880"/>
                  </a:lnTo>
                  <a:lnTo>
                    <a:pt x="80237" y="288081"/>
                  </a:lnTo>
                  <a:lnTo>
                    <a:pt x="101165" y="324397"/>
                  </a:lnTo>
                  <a:lnTo>
                    <a:pt x="130428" y="353150"/>
                  </a:lnTo>
                  <a:lnTo>
                    <a:pt x="167325" y="373596"/>
                  </a:lnTo>
                  <a:lnTo>
                    <a:pt x="209182" y="383933"/>
                  </a:lnTo>
                  <a:lnTo>
                    <a:pt x="231775" y="385225"/>
                  </a:lnTo>
                  <a:lnTo>
                    <a:pt x="397148" y="385225"/>
                  </a:lnTo>
                  <a:lnTo>
                    <a:pt x="396690" y="385734"/>
                  </a:lnTo>
                  <a:lnTo>
                    <a:pt x="349556" y="420457"/>
                  </a:lnTo>
                  <a:lnTo>
                    <a:pt x="293832" y="442186"/>
                  </a:lnTo>
                  <a:lnTo>
                    <a:pt x="263595" y="447618"/>
                  </a:lnTo>
                  <a:lnTo>
                    <a:pt x="231775" y="449429"/>
                  </a:lnTo>
                  <a:close/>
                </a:path>
                <a:path w="3349625" h="449580">
                  <a:moveTo>
                    <a:pt x="706065" y="445789"/>
                  </a:moveTo>
                  <a:lnTo>
                    <a:pt x="646520" y="445789"/>
                  </a:lnTo>
                  <a:lnTo>
                    <a:pt x="450559" y="3639"/>
                  </a:lnTo>
                  <a:lnTo>
                    <a:pt x="525391" y="3639"/>
                  </a:lnTo>
                  <a:lnTo>
                    <a:pt x="677239" y="347954"/>
                  </a:lnTo>
                  <a:lnTo>
                    <a:pt x="749426" y="347954"/>
                  </a:lnTo>
                  <a:lnTo>
                    <a:pt x="706065" y="445789"/>
                  </a:lnTo>
                  <a:close/>
                </a:path>
                <a:path w="3349625" h="449580">
                  <a:moveTo>
                    <a:pt x="749426" y="347954"/>
                  </a:moveTo>
                  <a:lnTo>
                    <a:pt x="677239" y="347954"/>
                  </a:lnTo>
                  <a:lnTo>
                    <a:pt x="830252" y="3639"/>
                  </a:lnTo>
                  <a:lnTo>
                    <a:pt x="902026" y="3639"/>
                  </a:lnTo>
                  <a:lnTo>
                    <a:pt x="749426" y="347954"/>
                  </a:lnTo>
                  <a:close/>
                </a:path>
                <a:path w="3349625" h="449580">
                  <a:moveTo>
                    <a:pt x="397148" y="385225"/>
                  </a:moveTo>
                  <a:lnTo>
                    <a:pt x="231775" y="385225"/>
                  </a:lnTo>
                  <a:lnTo>
                    <a:pt x="254341" y="383933"/>
                  </a:lnTo>
                  <a:lnTo>
                    <a:pt x="275743" y="380057"/>
                  </a:lnTo>
                  <a:lnTo>
                    <a:pt x="315052" y="364551"/>
                  </a:lnTo>
                  <a:lnTo>
                    <a:pt x="348136" y="339765"/>
                  </a:lnTo>
                  <a:lnTo>
                    <a:pt x="373141" y="307044"/>
                  </a:lnTo>
                  <a:lnTo>
                    <a:pt x="388865" y="268027"/>
                  </a:lnTo>
                  <a:lnTo>
                    <a:pt x="394106" y="224642"/>
                  </a:lnTo>
                  <a:lnTo>
                    <a:pt x="392796" y="202476"/>
                  </a:lnTo>
                  <a:lnTo>
                    <a:pt x="382313" y="161420"/>
                  </a:lnTo>
                  <a:lnTo>
                    <a:pt x="361649" y="125123"/>
                  </a:lnTo>
                  <a:lnTo>
                    <a:pt x="332604" y="96370"/>
                  </a:lnTo>
                  <a:lnTo>
                    <a:pt x="295980" y="75914"/>
                  </a:lnTo>
                  <a:lnTo>
                    <a:pt x="254341" y="65505"/>
                  </a:lnTo>
                  <a:lnTo>
                    <a:pt x="231775" y="64204"/>
                  </a:lnTo>
                  <a:lnTo>
                    <a:pt x="397116" y="64204"/>
                  </a:lnTo>
                  <a:lnTo>
                    <a:pt x="432687" y="109627"/>
                  </a:lnTo>
                  <a:lnTo>
                    <a:pt x="455522" y="164223"/>
                  </a:lnTo>
                  <a:lnTo>
                    <a:pt x="463114" y="224642"/>
                  </a:lnTo>
                  <a:lnTo>
                    <a:pt x="461213" y="255697"/>
                  </a:lnTo>
                  <a:lnTo>
                    <a:pt x="455508" y="285242"/>
                  </a:lnTo>
                  <a:lnTo>
                    <a:pt x="445999" y="313277"/>
                  </a:lnTo>
                  <a:lnTo>
                    <a:pt x="432687" y="339802"/>
                  </a:lnTo>
                  <a:lnTo>
                    <a:pt x="416080" y="364169"/>
                  </a:lnTo>
                  <a:lnTo>
                    <a:pt x="397148" y="385225"/>
                  </a:lnTo>
                  <a:close/>
                </a:path>
                <a:path w="3349625" h="449580">
                  <a:moveTo>
                    <a:pt x="1253478" y="445789"/>
                  </a:moveTo>
                  <a:lnTo>
                    <a:pt x="933622" y="445789"/>
                  </a:lnTo>
                  <a:lnTo>
                    <a:pt x="933622" y="3639"/>
                  </a:lnTo>
                  <a:lnTo>
                    <a:pt x="1244597" y="3639"/>
                  </a:lnTo>
                  <a:lnTo>
                    <a:pt x="1244597" y="66533"/>
                  </a:lnTo>
                  <a:lnTo>
                    <a:pt x="1002485" y="66533"/>
                  </a:lnTo>
                  <a:lnTo>
                    <a:pt x="1002485" y="190283"/>
                  </a:lnTo>
                  <a:lnTo>
                    <a:pt x="1218391" y="190283"/>
                  </a:lnTo>
                  <a:lnTo>
                    <a:pt x="1218391" y="252594"/>
                  </a:lnTo>
                  <a:lnTo>
                    <a:pt x="1002485" y="252594"/>
                  </a:lnTo>
                  <a:lnTo>
                    <a:pt x="1002485" y="382896"/>
                  </a:lnTo>
                  <a:lnTo>
                    <a:pt x="1253478" y="382896"/>
                  </a:lnTo>
                  <a:lnTo>
                    <a:pt x="1253478" y="445789"/>
                  </a:lnTo>
                  <a:close/>
                </a:path>
                <a:path w="3349625" h="449580">
                  <a:moveTo>
                    <a:pt x="1400546" y="445789"/>
                  </a:moveTo>
                  <a:lnTo>
                    <a:pt x="1331683" y="445789"/>
                  </a:lnTo>
                  <a:lnTo>
                    <a:pt x="1331683" y="3639"/>
                  </a:lnTo>
                  <a:lnTo>
                    <a:pt x="1500274" y="3639"/>
                  </a:lnTo>
                  <a:lnTo>
                    <a:pt x="1540292" y="6232"/>
                  </a:lnTo>
                  <a:lnTo>
                    <a:pt x="1575906" y="14012"/>
                  </a:lnTo>
                  <a:lnTo>
                    <a:pt x="1607117" y="26979"/>
                  </a:lnTo>
                  <a:lnTo>
                    <a:pt x="1633923" y="45132"/>
                  </a:lnTo>
                  <a:lnTo>
                    <a:pt x="1654344" y="66533"/>
                  </a:lnTo>
                  <a:lnTo>
                    <a:pt x="1400546" y="66533"/>
                  </a:lnTo>
                  <a:lnTo>
                    <a:pt x="1400546" y="251139"/>
                  </a:lnTo>
                  <a:lnTo>
                    <a:pt x="1654360" y="251139"/>
                  </a:lnTo>
                  <a:lnTo>
                    <a:pt x="1642104" y="265897"/>
                  </a:lnTo>
                  <a:lnTo>
                    <a:pt x="1627335" y="279455"/>
                  </a:lnTo>
                  <a:lnTo>
                    <a:pt x="1611748" y="289774"/>
                  </a:lnTo>
                  <a:lnTo>
                    <a:pt x="1595343" y="296853"/>
                  </a:lnTo>
                  <a:lnTo>
                    <a:pt x="1606340" y="312285"/>
                  </a:lnTo>
                  <a:lnTo>
                    <a:pt x="1527790" y="312285"/>
                  </a:lnTo>
                  <a:lnTo>
                    <a:pt x="1522521" y="312795"/>
                  </a:lnTo>
                  <a:lnTo>
                    <a:pt x="1516179" y="313159"/>
                  </a:lnTo>
                  <a:lnTo>
                    <a:pt x="1508763" y="313377"/>
                  </a:lnTo>
                  <a:lnTo>
                    <a:pt x="1400546" y="313450"/>
                  </a:lnTo>
                  <a:lnTo>
                    <a:pt x="1400546" y="445789"/>
                  </a:lnTo>
                  <a:close/>
                </a:path>
                <a:path w="3349625" h="449580">
                  <a:moveTo>
                    <a:pt x="1944478" y="445789"/>
                  </a:moveTo>
                  <a:lnTo>
                    <a:pt x="1884932" y="445789"/>
                  </a:lnTo>
                  <a:lnTo>
                    <a:pt x="1688971" y="3639"/>
                  </a:lnTo>
                  <a:lnTo>
                    <a:pt x="1763803" y="3639"/>
                  </a:lnTo>
                  <a:lnTo>
                    <a:pt x="1915652" y="347954"/>
                  </a:lnTo>
                  <a:lnTo>
                    <a:pt x="1987838" y="347954"/>
                  </a:lnTo>
                  <a:lnTo>
                    <a:pt x="1944478" y="445789"/>
                  </a:lnTo>
                  <a:close/>
                </a:path>
                <a:path w="3349625" h="449580">
                  <a:moveTo>
                    <a:pt x="1987838" y="347954"/>
                  </a:moveTo>
                  <a:lnTo>
                    <a:pt x="1915652" y="347954"/>
                  </a:lnTo>
                  <a:lnTo>
                    <a:pt x="2068664" y="3639"/>
                  </a:lnTo>
                  <a:lnTo>
                    <a:pt x="2140439" y="3639"/>
                  </a:lnTo>
                  <a:lnTo>
                    <a:pt x="1987838" y="347954"/>
                  </a:lnTo>
                  <a:close/>
                </a:path>
                <a:path w="3349625" h="449580">
                  <a:moveTo>
                    <a:pt x="1654360" y="251139"/>
                  </a:moveTo>
                  <a:lnTo>
                    <a:pt x="1499109" y="251139"/>
                  </a:lnTo>
                  <a:lnTo>
                    <a:pt x="1526070" y="249628"/>
                  </a:lnTo>
                  <a:lnTo>
                    <a:pt x="1549446" y="245097"/>
                  </a:lnTo>
                  <a:lnTo>
                    <a:pt x="1585442" y="226971"/>
                  </a:lnTo>
                  <a:lnTo>
                    <a:pt x="1612467" y="179746"/>
                  </a:lnTo>
                  <a:lnTo>
                    <a:pt x="1614269" y="159127"/>
                  </a:lnTo>
                  <a:lnTo>
                    <a:pt x="1612467" y="138017"/>
                  </a:lnTo>
                  <a:lnTo>
                    <a:pt x="1585442" y="90410"/>
                  </a:lnTo>
                  <a:lnTo>
                    <a:pt x="1549446" y="72502"/>
                  </a:lnTo>
                  <a:lnTo>
                    <a:pt x="1499109" y="66533"/>
                  </a:lnTo>
                  <a:lnTo>
                    <a:pt x="1654344" y="66533"/>
                  </a:lnTo>
                  <a:lnTo>
                    <a:pt x="1655516" y="67762"/>
                  </a:lnTo>
                  <a:lnTo>
                    <a:pt x="1670939" y="94304"/>
                  </a:lnTo>
                  <a:lnTo>
                    <a:pt x="1680193" y="124759"/>
                  </a:lnTo>
                  <a:lnTo>
                    <a:pt x="1683278" y="159127"/>
                  </a:lnTo>
                  <a:lnTo>
                    <a:pt x="1681576" y="184623"/>
                  </a:lnTo>
                  <a:lnTo>
                    <a:pt x="1676471" y="208117"/>
                  </a:lnTo>
                  <a:lnTo>
                    <a:pt x="1667964" y="229610"/>
                  </a:lnTo>
                  <a:lnTo>
                    <a:pt x="1656053" y="249100"/>
                  </a:lnTo>
                  <a:lnTo>
                    <a:pt x="1654360" y="251139"/>
                  </a:lnTo>
                  <a:close/>
                </a:path>
                <a:path w="3349625" h="449580">
                  <a:moveTo>
                    <a:pt x="1701476" y="445789"/>
                  </a:moveTo>
                  <a:lnTo>
                    <a:pt x="1622713" y="445789"/>
                  </a:lnTo>
                  <a:lnTo>
                    <a:pt x="1527790" y="312285"/>
                  </a:lnTo>
                  <a:lnTo>
                    <a:pt x="1606340" y="312285"/>
                  </a:lnTo>
                  <a:lnTo>
                    <a:pt x="1701476" y="445789"/>
                  </a:lnTo>
                  <a:close/>
                </a:path>
                <a:path w="3349625" h="449580">
                  <a:moveTo>
                    <a:pt x="2240897" y="445789"/>
                  </a:moveTo>
                  <a:lnTo>
                    <a:pt x="2172034" y="445789"/>
                  </a:lnTo>
                  <a:lnTo>
                    <a:pt x="2172034" y="3639"/>
                  </a:lnTo>
                  <a:lnTo>
                    <a:pt x="2240897" y="3639"/>
                  </a:lnTo>
                  <a:lnTo>
                    <a:pt x="2240897" y="445789"/>
                  </a:lnTo>
                  <a:close/>
                </a:path>
                <a:path w="3349625" h="449580">
                  <a:moveTo>
                    <a:pt x="2672828" y="445789"/>
                  </a:moveTo>
                  <a:lnTo>
                    <a:pt x="2352971" y="445789"/>
                  </a:lnTo>
                  <a:lnTo>
                    <a:pt x="2352971" y="3639"/>
                  </a:lnTo>
                  <a:lnTo>
                    <a:pt x="2663947" y="3639"/>
                  </a:lnTo>
                  <a:lnTo>
                    <a:pt x="2663947" y="66533"/>
                  </a:lnTo>
                  <a:lnTo>
                    <a:pt x="2421834" y="66533"/>
                  </a:lnTo>
                  <a:lnTo>
                    <a:pt x="2421834" y="190283"/>
                  </a:lnTo>
                  <a:lnTo>
                    <a:pt x="2637741" y="190283"/>
                  </a:lnTo>
                  <a:lnTo>
                    <a:pt x="2637741" y="252594"/>
                  </a:lnTo>
                  <a:lnTo>
                    <a:pt x="2421834" y="252594"/>
                  </a:lnTo>
                  <a:lnTo>
                    <a:pt x="2421834" y="382896"/>
                  </a:lnTo>
                  <a:lnTo>
                    <a:pt x="2672828" y="382896"/>
                  </a:lnTo>
                  <a:lnTo>
                    <a:pt x="2672828" y="445789"/>
                  </a:lnTo>
                  <a:close/>
                </a:path>
                <a:path w="3349625" h="449580">
                  <a:moveTo>
                    <a:pt x="2909051" y="445789"/>
                  </a:moveTo>
                  <a:lnTo>
                    <a:pt x="2845283" y="445789"/>
                  </a:lnTo>
                  <a:lnTo>
                    <a:pt x="2696347" y="3639"/>
                  </a:lnTo>
                  <a:lnTo>
                    <a:pt x="2767685" y="3639"/>
                  </a:lnTo>
                  <a:lnTo>
                    <a:pt x="2879351" y="336744"/>
                  </a:lnTo>
                  <a:lnTo>
                    <a:pt x="2946633" y="336744"/>
                  </a:lnTo>
                  <a:lnTo>
                    <a:pt x="2909051" y="445789"/>
                  </a:lnTo>
                  <a:close/>
                </a:path>
                <a:path w="3349625" h="449580">
                  <a:moveTo>
                    <a:pt x="2946633" y="336744"/>
                  </a:moveTo>
                  <a:lnTo>
                    <a:pt x="2879351" y="336744"/>
                  </a:lnTo>
                  <a:lnTo>
                    <a:pt x="2995093" y="3639"/>
                  </a:lnTo>
                  <a:lnTo>
                    <a:pt x="3053910" y="3639"/>
                  </a:lnTo>
                  <a:lnTo>
                    <a:pt x="3091992" y="115451"/>
                  </a:lnTo>
                  <a:lnTo>
                    <a:pt x="3022900" y="115451"/>
                  </a:lnTo>
                  <a:lnTo>
                    <a:pt x="2946633" y="336744"/>
                  </a:lnTo>
                  <a:close/>
                </a:path>
                <a:path w="3349625" h="449580">
                  <a:moveTo>
                    <a:pt x="3236855" y="338346"/>
                  </a:moveTo>
                  <a:lnTo>
                    <a:pt x="3167906" y="338346"/>
                  </a:lnTo>
                  <a:lnTo>
                    <a:pt x="3281173" y="3639"/>
                  </a:lnTo>
                  <a:lnTo>
                    <a:pt x="3349600" y="3639"/>
                  </a:lnTo>
                  <a:lnTo>
                    <a:pt x="3236855" y="338346"/>
                  </a:lnTo>
                  <a:close/>
                </a:path>
                <a:path w="3349625" h="449580">
                  <a:moveTo>
                    <a:pt x="3200663" y="445789"/>
                  </a:moveTo>
                  <a:lnTo>
                    <a:pt x="3136313" y="445789"/>
                  </a:lnTo>
                  <a:lnTo>
                    <a:pt x="3022900" y="115451"/>
                  </a:lnTo>
                  <a:lnTo>
                    <a:pt x="3091992" y="115451"/>
                  </a:lnTo>
                  <a:lnTo>
                    <a:pt x="3167906" y="338346"/>
                  </a:lnTo>
                  <a:lnTo>
                    <a:pt x="3236855" y="338346"/>
                  </a:lnTo>
                  <a:lnTo>
                    <a:pt x="3200663" y="4457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9464372" y="2137191"/>
            <a:ext cx="3398520" cy="7410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endParaRPr sz="4700" dirty="0"/>
          </a:p>
        </p:txBody>
      </p:sp>
      <p:grpSp>
        <p:nvGrpSpPr>
          <p:cNvPr id="6" name="object 6"/>
          <p:cNvGrpSpPr/>
          <p:nvPr/>
        </p:nvGrpSpPr>
        <p:grpSpPr>
          <a:xfrm>
            <a:off x="0" y="2886948"/>
            <a:ext cx="20024725" cy="8046084"/>
            <a:chOff x="0" y="2886948"/>
            <a:chExt cx="20024725" cy="8046084"/>
          </a:xfrm>
        </p:grpSpPr>
        <p:sp>
          <p:nvSpPr>
            <p:cNvPr id="7" name="object 7"/>
            <p:cNvSpPr/>
            <p:nvPr/>
          </p:nvSpPr>
          <p:spPr>
            <a:xfrm>
              <a:off x="0" y="3743383"/>
              <a:ext cx="20024725" cy="7189470"/>
            </a:xfrm>
            <a:custGeom>
              <a:avLst/>
              <a:gdLst/>
              <a:ahLst/>
              <a:cxnLst/>
              <a:rect l="l" t="t" r="r" b="b"/>
              <a:pathLst>
                <a:path w="20024725" h="7189470">
                  <a:moveTo>
                    <a:pt x="0" y="0"/>
                  </a:moveTo>
                  <a:lnTo>
                    <a:pt x="20024215" y="0"/>
                  </a:lnTo>
                  <a:lnTo>
                    <a:pt x="20024215" y="7189225"/>
                  </a:lnTo>
                  <a:lnTo>
                    <a:pt x="0" y="71892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4575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688991" y="2886948"/>
              <a:ext cx="4949825" cy="108585"/>
            </a:xfrm>
            <a:custGeom>
              <a:avLst/>
              <a:gdLst/>
              <a:ahLst/>
              <a:cxnLst/>
              <a:rect l="l" t="t" r="r" b="b"/>
              <a:pathLst>
                <a:path w="4949825" h="108585">
                  <a:moveTo>
                    <a:pt x="4949629" y="108562"/>
                  </a:moveTo>
                  <a:lnTo>
                    <a:pt x="0" y="108562"/>
                  </a:lnTo>
                  <a:lnTo>
                    <a:pt x="0" y="0"/>
                  </a:lnTo>
                  <a:lnTo>
                    <a:pt x="4949629" y="0"/>
                  </a:lnTo>
                  <a:lnTo>
                    <a:pt x="4949629" y="10856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2871044" y="654273"/>
            <a:ext cx="1747520" cy="4940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050" spc="24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3050" spc="9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50" spc="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05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50" spc="-2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50" spc="85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050" spc="90" dirty="0">
                <a:solidFill>
                  <a:srgbClr val="FFFFFF"/>
                </a:solidFill>
                <a:latin typeface="Verdana"/>
                <a:cs typeface="Verdana"/>
              </a:rPr>
              <a:t>4</a:t>
            </a:r>
            <a:endParaRPr sz="305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703498" y="4630542"/>
            <a:ext cx="16201390" cy="5052695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>
              <a:lnSpc>
                <a:spcPct val="100600"/>
              </a:lnSpc>
              <a:spcBef>
                <a:spcPts val="90"/>
              </a:spcBef>
            </a:pPr>
            <a:r>
              <a:rPr sz="4100" spc="-370" dirty="0">
                <a:solidFill>
                  <a:srgbClr val="F5F1F1"/>
                </a:solidFill>
                <a:latin typeface="Lucida Sans Unicode"/>
                <a:cs typeface="Lucida Sans Unicode"/>
              </a:rPr>
              <a:t>This</a:t>
            </a:r>
            <a:r>
              <a:rPr sz="4100" spc="-36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00" dirty="0">
                <a:solidFill>
                  <a:srgbClr val="F5F1F1"/>
                </a:solidFill>
                <a:latin typeface="Lucida Sans Unicode"/>
                <a:cs typeface="Lucida Sans Unicode"/>
              </a:rPr>
              <a:t>project </a:t>
            </a:r>
            <a:r>
              <a:rPr sz="4100" spc="-380" dirty="0">
                <a:solidFill>
                  <a:srgbClr val="F5F1F1"/>
                </a:solidFill>
                <a:latin typeface="Lucida Sans Unicode"/>
                <a:cs typeface="Lucida Sans Unicode"/>
              </a:rPr>
              <a:t>aims</a:t>
            </a:r>
            <a:r>
              <a:rPr sz="4100" spc="-37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225" dirty="0">
                <a:solidFill>
                  <a:srgbClr val="F5F1F1"/>
                </a:solidFill>
                <a:latin typeface="Lucida Sans Unicode"/>
                <a:cs typeface="Lucida Sans Unicode"/>
              </a:rPr>
              <a:t>to </a:t>
            </a:r>
            <a:r>
              <a:rPr sz="4100" spc="-375" dirty="0">
                <a:solidFill>
                  <a:srgbClr val="F5F1F1"/>
                </a:solidFill>
                <a:latin typeface="Lucida Sans Unicode"/>
                <a:cs typeface="Lucida Sans Unicode"/>
              </a:rPr>
              <a:t>gain</a:t>
            </a:r>
            <a:r>
              <a:rPr sz="4100" spc="-37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290" dirty="0">
                <a:solidFill>
                  <a:srgbClr val="F5F1F1"/>
                </a:solidFill>
                <a:latin typeface="Lucida Sans Unicode"/>
                <a:cs typeface="Lucida Sans Unicode"/>
              </a:rPr>
              <a:t>valuable </a:t>
            </a:r>
            <a:r>
              <a:rPr sz="4100" spc="-325" dirty="0">
                <a:solidFill>
                  <a:srgbClr val="F5F1F1"/>
                </a:solidFill>
                <a:latin typeface="Lucida Sans Unicode"/>
                <a:cs typeface="Lucida Sans Unicode"/>
              </a:rPr>
              <a:t>insights </a:t>
            </a:r>
            <a:r>
              <a:rPr sz="4100" spc="-290" dirty="0">
                <a:solidFill>
                  <a:srgbClr val="F5F1F1"/>
                </a:solidFill>
                <a:latin typeface="Lucida Sans Unicode"/>
                <a:cs typeface="Lucida Sans Unicode"/>
              </a:rPr>
              <a:t>into </a:t>
            </a:r>
            <a:r>
              <a:rPr sz="4100" spc="-280" dirty="0">
                <a:solidFill>
                  <a:srgbClr val="F5F1F1"/>
                </a:solidFill>
                <a:latin typeface="Lucida Sans Unicode"/>
                <a:cs typeface="Lucida Sans Unicode"/>
              </a:rPr>
              <a:t>healthcare </a:t>
            </a:r>
            <a:r>
              <a:rPr sz="4100" spc="-265" dirty="0">
                <a:solidFill>
                  <a:srgbClr val="F5F1F1"/>
                </a:solidFill>
                <a:latin typeface="Lucida Sans Unicode"/>
                <a:cs typeface="Lucida Sans Unicode"/>
              </a:rPr>
              <a:t>patterns </a:t>
            </a:r>
            <a:r>
              <a:rPr sz="4100" spc="-405" dirty="0">
                <a:solidFill>
                  <a:srgbClr val="F5F1F1"/>
                </a:solidFill>
                <a:latin typeface="Lucida Sans Unicode"/>
                <a:cs typeface="Lucida Sans Unicode"/>
              </a:rPr>
              <a:t>and </a:t>
            </a:r>
            <a:r>
              <a:rPr sz="4100" spc="-40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265" dirty="0">
                <a:solidFill>
                  <a:srgbClr val="F5F1F1"/>
                </a:solidFill>
                <a:latin typeface="Lucida Sans Unicode"/>
                <a:cs typeface="Lucida Sans Unicode"/>
              </a:rPr>
              <a:t>patient </a:t>
            </a:r>
            <a:r>
              <a:rPr sz="4100" spc="-335" dirty="0">
                <a:solidFill>
                  <a:srgbClr val="F5F1F1"/>
                </a:solidFill>
                <a:latin typeface="Lucida Sans Unicode"/>
                <a:cs typeface="Lucida Sans Unicode"/>
              </a:rPr>
              <a:t>behaviors</a:t>
            </a:r>
            <a:r>
              <a:rPr sz="4100" spc="-330" dirty="0">
                <a:solidFill>
                  <a:srgbClr val="F5F1F1"/>
                </a:solidFill>
                <a:latin typeface="Lucida Sans Unicode"/>
                <a:cs typeface="Lucida Sans Unicode"/>
              </a:rPr>
              <a:t> by </a:t>
            </a:r>
            <a:r>
              <a:rPr sz="4100" spc="-355" dirty="0">
                <a:solidFill>
                  <a:srgbClr val="F5F1F1"/>
                </a:solidFill>
                <a:latin typeface="Lucida Sans Unicode"/>
                <a:cs typeface="Lucida Sans Unicode"/>
              </a:rPr>
              <a:t>analyzing</a:t>
            </a:r>
            <a:r>
              <a:rPr sz="4100" spc="-350" dirty="0">
                <a:solidFill>
                  <a:srgbClr val="F5F1F1"/>
                </a:solidFill>
                <a:latin typeface="Lucida Sans Unicode"/>
                <a:cs typeface="Lucida Sans Unicode"/>
              </a:rPr>
              <a:t> a</a:t>
            </a:r>
            <a:r>
              <a:rPr sz="4100" spc="-34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265" dirty="0">
                <a:solidFill>
                  <a:srgbClr val="F5F1F1"/>
                </a:solidFill>
                <a:latin typeface="Lucida Sans Unicode"/>
                <a:cs typeface="Lucida Sans Unicode"/>
              </a:rPr>
              <a:t>dataset </a:t>
            </a:r>
            <a:r>
              <a:rPr sz="4100" spc="-340" dirty="0">
                <a:solidFill>
                  <a:srgbClr val="F5F1F1"/>
                </a:solidFill>
                <a:latin typeface="Lucida Sans Unicode"/>
                <a:cs typeface="Lucida Sans Unicode"/>
              </a:rPr>
              <a:t>containing</a:t>
            </a:r>
            <a:r>
              <a:rPr sz="4100" spc="-33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30" dirty="0">
                <a:solidFill>
                  <a:srgbClr val="F5F1F1"/>
                </a:solidFill>
                <a:latin typeface="Lucida Sans Unicode"/>
                <a:cs typeface="Lucida Sans Unicode"/>
              </a:rPr>
              <a:t>information </a:t>
            </a:r>
            <a:r>
              <a:rPr sz="4100" spc="-340" dirty="0">
                <a:solidFill>
                  <a:srgbClr val="F5F1F1"/>
                </a:solidFill>
                <a:latin typeface="Lucida Sans Unicode"/>
                <a:cs typeface="Lucida Sans Unicode"/>
              </a:rPr>
              <a:t>about </a:t>
            </a:r>
            <a:r>
              <a:rPr sz="4100" spc="-33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00" dirty="0">
                <a:solidFill>
                  <a:srgbClr val="F5F1F1"/>
                </a:solidFill>
                <a:latin typeface="Lucida Sans Unicode"/>
                <a:cs typeface="Lucida Sans Unicode"/>
              </a:rPr>
              <a:t>doctor</a:t>
            </a:r>
            <a:r>
              <a:rPr sz="4100" spc="-5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254" dirty="0">
                <a:solidFill>
                  <a:srgbClr val="F5F1F1"/>
                </a:solidFill>
                <a:latin typeface="Lucida Sans Unicode"/>
                <a:cs typeface="Lucida Sans Unicode"/>
              </a:rPr>
              <a:t>visits.</a:t>
            </a:r>
            <a:r>
              <a:rPr sz="4100" spc="-6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90" dirty="0">
                <a:solidFill>
                  <a:srgbClr val="F5F1F1"/>
                </a:solidFill>
                <a:latin typeface="Lucida Sans Unicode"/>
                <a:cs typeface="Lucida Sans Unicode"/>
              </a:rPr>
              <a:t>The</a:t>
            </a:r>
            <a:r>
              <a:rPr sz="4100" spc="-5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265" dirty="0">
                <a:solidFill>
                  <a:srgbClr val="F5F1F1"/>
                </a:solidFill>
                <a:latin typeface="Lucida Sans Unicode"/>
                <a:cs typeface="Lucida Sans Unicode"/>
              </a:rPr>
              <a:t>dataset</a:t>
            </a:r>
            <a:r>
              <a:rPr sz="4100" spc="-5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25" dirty="0">
                <a:solidFill>
                  <a:srgbClr val="F5F1F1"/>
                </a:solidFill>
                <a:latin typeface="Lucida Sans Unicode"/>
                <a:cs typeface="Lucida Sans Unicode"/>
              </a:rPr>
              <a:t>includes</a:t>
            </a:r>
            <a:r>
              <a:rPr sz="4100" spc="-4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245" dirty="0">
                <a:solidFill>
                  <a:srgbClr val="F5F1F1"/>
                </a:solidFill>
                <a:latin typeface="Lucida Sans Unicode"/>
                <a:cs typeface="Lucida Sans Unicode"/>
              </a:rPr>
              <a:t>attributes</a:t>
            </a:r>
            <a:r>
              <a:rPr sz="4100" spc="-4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70" dirty="0">
                <a:solidFill>
                  <a:srgbClr val="F5F1F1"/>
                </a:solidFill>
                <a:latin typeface="Lucida Sans Unicode"/>
                <a:cs typeface="Lucida Sans Unicode"/>
              </a:rPr>
              <a:t>such</a:t>
            </a:r>
            <a:r>
              <a:rPr sz="4100" spc="-7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55" dirty="0">
                <a:solidFill>
                  <a:srgbClr val="F5F1F1"/>
                </a:solidFill>
                <a:latin typeface="Lucida Sans Unicode"/>
                <a:cs typeface="Lucida Sans Unicode"/>
              </a:rPr>
              <a:t>as</a:t>
            </a:r>
            <a:r>
              <a:rPr sz="4100" spc="-4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80" dirty="0">
                <a:solidFill>
                  <a:srgbClr val="F5F1F1"/>
                </a:solidFill>
                <a:latin typeface="Lucida Sans Unicode"/>
                <a:cs typeface="Lucida Sans Unicode"/>
              </a:rPr>
              <a:t>gender,</a:t>
            </a:r>
            <a:r>
              <a:rPr sz="4100" spc="-5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65" dirty="0">
                <a:solidFill>
                  <a:srgbClr val="F5F1F1"/>
                </a:solidFill>
                <a:latin typeface="Lucida Sans Unicode"/>
                <a:cs typeface="Lucida Sans Unicode"/>
              </a:rPr>
              <a:t>age,</a:t>
            </a:r>
            <a:r>
              <a:rPr sz="4100" spc="-6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70" dirty="0">
                <a:solidFill>
                  <a:srgbClr val="F5F1F1"/>
                </a:solidFill>
                <a:latin typeface="Lucida Sans Unicode"/>
                <a:cs typeface="Lucida Sans Unicode"/>
              </a:rPr>
              <a:t>income, </a:t>
            </a:r>
            <a:r>
              <a:rPr sz="4100" spc="-128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280" dirty="0">
                <a:solidFill>
                  <a:srgbClr val="F5F1F1"/>
                </a:solidFill>
                <a:latin typeface="Lucida Sans Unicode"/>
                <a:cs typeface="Lucida Sans Unicode"/>
              </a:rPr>
              <a:t>illness,</a:t>
            </a:r>
            <a:r>
              <a:rPr sz="4100" spc="-6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20" dirty="0">
                <a:solidFill>
                  <a:srgbClr val="F5F1F1"/>
                </a:solidFill>
                <a:latin typeface="Lucida Sans Unicode"/>
                <a:cs typeface="Lucida Sans Unicode"/>
              </a:rPr>
              <a:t>payment</a:t>
            </a:r>
            <a:r>
              <a:rPr sz="4100" spc="-5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35" dirty="0">
                <a:solidFill>
                  <a:srgbClr val="F5F1F1"/>
                </a:solidFill>
                <a:latin typeface="Lucida Sans Unicode"/>
                <a:cs typeface="Lucida Sans Unicode"/>
              </a:rPr>
              <a:t>options,</a:t>
            </a:r>
            <a:r>
              <a:rPr sz="4100" spc="-6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405" dirty="0">
                <a:solidFill>
                  <a:srgbClr val="F5F1F1"/>
                </a:solidFill>
                <a:latin typeface="Lucida Sans Unicode"/>
                <a:cs typeface="Lucida Sans Unicode"/>
              </a:rPr>
              <a:t>and</a:t>
            </a:r>
            <a:r>
              <a:rPr sz="4100" spc="-5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40" dirty="0">
                <a:solidFill>
                  <a:srgbClr val="F5F1F1"/>
                </a:solidFill>
                <a:latin typeface="Lucida Sans Unicode"/>
                <a:cs typeface="Lucida Sans Unicode"/>
              </a:rPr>
              <a:t>chronic</a:t>
            </a:r>
            <a:r>
              <a:rPr sz="4100" spc="-7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35" dirty="0">
                <a:solidFill>
                  <a:srgbClr val="F5F1F1"/>
                </a:solidFill>
                <a:latin typeface="Lucida Sans Unicode"/>
                <a:cs typeface="Lucida Sans Unicode"/>
              </a:rPr>
              <a:t>conditions.</a:t>
            </a:r>
            <a:endParaRPr sz="4100">
              <a:latin typeface="Lucida Sans Unicode"/>
              <a:cs typeface="Lucida Sans Unicode"/>
            </a:endParaRPr>
          </a:p>
          <a:p>
            <a:pPr marL="12700" marR="400685" indent="5850255">
              <a:lnSpc>
                <a:spcPct val="100400"/>
              </a:lnSpc>
              <a:spcBef>
                <a:spcPts val="4970"/>
              </a:spcBef>
            </a:pPr>
            <a:r>
              <a:rPr sz="4100" spc="-360" dirty="0">
                <a:solidFill>
                  <a:srgbClr val="F5F1F1"/>
                </a:solidFill>
                <a:latin typeface="Lucida Sans Unicode"/>
                <a:cs typeface="Lucida Sans Unicode"/>
              </a:rPr>
              <a:t>Various</a:t>
            </a:r>
            <a:r>
              <a:rPr sz="4100" spc="-5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285" dirty="0">
                <a:solidFill>
                  <a:srgbClr val="F5F1F1"/>
                </a:solidFill>
                <a:latin typeface="Lucida Sans Unicode"/>
                <a:cs typeface="Lucida Sans Unicode"/>
              </a:rPr>
              <a:t>data</a:t>
            </a:r>
            <a:r>
              <a:rPr sz="4100" spc="-4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05" dirty="0">
                <a:solidFill>
                  <a:srgbClr val="F5F1F1"/>
                </a:solidFill>
                <a:latin typeface="Lucida Sans Unicode"/>
                <a:cs typeface="Lucida Sans Unicode"/>
              </a:rPr>
              <a:t>visualization</a:t>
            </a:r>
            <a:r>
              <a:rPr sz="4100" spc="-6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30" dirty="0">
                <a:solidFill>
                  <a:srgbClr val="F5F1F1"/>
                </a:solidFill>
                <a:latin typeface="Lucida Sans Unicode"/>
                <a:cs typeface="Lucida Sans Unicode"/>
              </a:rPr>
              <a:t>techniques,</a:t>
            </a:r>
            <a:r>
              <a:rPr sz="4100" spc="-6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70" dirty="0">
                <a:solidFill>
                  <a:srgbClr val="F5F1F1"/>
                </a:solidFill>
                <a:latin typeface="Lucida Sans Unicode"/>
                <a:cs typeface="Lucida Sans Unicode"/>
              </a:rPr>
              <a:t>such</a:t>
            </a:r>
            <a:r>
              <a:rPr sz="4100" spc="-7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55" dirty="0">
                <a:solidFill>
                  <a:srgbClr val="F5F1F1"/>
                </a:solidFill>
                <a:latin typeface="Lucida Sans Unicode"/>
                <a:cs typeface="Lucida Sans Unicode"/>
              </a:rPr>
              <a:t>as </a:t>
            </a:r>
            <a:r>
              <a:rPr sz="4100" spc="-128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35" dirty="0">
                <a:solidFill>
                  <a:srgbClr val="F5F1F1"/>
                </a:solidFill>
                <a:latin typeface="Lucida Sans Unicode"/>
                <a:cs typeface="Lucida Sans Unicode"/>
              </a:rPr>
              <a:t>bar </a:t>
            </a:r>
            <a:r>
              <a:rPr sz="4100" spc="-275" dirty="0">
                <a:solidFill>
                  <a:srgbClr val="F5F1F1"/>
                </a:solidFill>
                <a:latin typeface="Lucida Sans Unicode"/>
                <a:cs typeface="Lucida Sans Unicode"/>
              </a:rPr>
              <a:t>charts, </a:t>
            </a:r>
            <a:r>
              <a:rPr sz="4100" spc="-345" dirty="0">
                <a:solidFill>
                  <a:srgbClr val="F5F1F1"/>
                </a:solidFill>
                <a:latin typeface="Lucida Sans Unicode"/>
                <a:cs typeface="Lucida Sans Unicode"/>
              </a:rPr>
              <a:t>histograms, </a:t>
            </a:r>
            <a:r>
              <a:rPr sz="4100" spc="-220" dirty="0">
                <a:solidFill>
                  <a:srgbClr val="F5F1F1"/>
                </a:solidFill>
                <a:latin typeface="Lucida Sans Unicode"/>
                <a:cs typeface="Lucida Sans Unicode"/>
              </a:rPr>
              <a:t>scatter </a:t>
            </a:r>
            <a:r>
              <a:rPr sz="4100" spc="-275" dirty="0">
                <a:solidFill>
                  <a:srgbClr val="F5F1F1"/>
                </a:solidFill>
                <a:latin typeface="Lucida Sans Unicode"/>
                <a:cs typeface="Lucida Sans Unicode"/>
              </a:rPr>
              <a:t>plots, </a:t>
            </a:r>
            <a:r>
              <a:rPr sz="4100" spc="-405" dirty="0">
                <a:solidFill>
                  <a:srgbClr val="F5F1F1"/>
                </a:solidFill>
                <a:latin typeface="Lucida Sans Unicode"/>
                <a:cs typeface="Lucida Sans Unicode"/>
              </a:rPr>
              <a:t>and</a:t>
            </a:r>
            <a:r>
              <a:rPr sz="4100" spc="-40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45" dirty="0">
                <a:solidFill>
                  <a:srgbClr val="F5F1F1"/>
                </a:solidFill>
                <a:latin typeface="Lucida Sans Unicode"/>
                <a:cs typeface="Lucida Sans Unicode"/>
              </a:rPr>
              <a:t>pie</a:t>
            </a:r>
            <a:r>
              <a:rPr sz="4100" spc="-34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275" dirty="0">
                <a:solidFill>
                  <a:srgbClr val="F5F1F1"/>
                </a:solidFill>
                <a:latin typeface="Lucida Sans Unicode"/>
                <a:cs typeface="Lucida Sans Unicode"/>
              </a:rPr>
              <a:t>charts, </a:t>
            </a:r>
            <a:r>
              <a:rPr sz="4100" spc="-290" dirty="0">
                <a:solidFill>
                  <a:srgbClr val="F5F1F1"/>
                </a:solidFill>
                <a:latin typeface="Lucida Sans Unicode"/>
                <a:cs typeface="Lucida Sans Unicode"/>
              </a:rPr>
              <a:t>are </a:t>
            </a:r>
            <a:r>
              <a:rPr sz="4100" spc="-345" dirty="0">
                <a:solidFill>
                  <a:srgbClr val="F5F1F1"/>
                </a:solidFill>
                <a:latin typeface="Lucida Sans Unicode"/>
                <a:cs typeface="Lucida Sans Unicode"/>
              </a:rPr>
              <a:t>employed</a:t>
            </a:r>
            <a:r>
              <a:rPr sz="4100" spc="-34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225" dirty="0">
                <a:solidFill>
                  <a:srgbClr val="F5F1F1"/>
                </a:solidFill>
                <a:latin typeface="Lucida Sans Unicode"/>
                <a:cs typeface="Lucida Sans Unicode"/>
              </a:rPr>
              <a:t>to </a:t>
            </a:r>
            <a:r>
              <a:rPr sz="4100" spc="-22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434" dirty="0">
                <a:solidFill>
                  <a:srgbClr val="F5F1F1"/>
                </a:solidFill>
                <a:latin typeface="Lucida Sans Unicode"/>
                <a:cs typeface="Lucida Sans Unicode"/>
              </a:rPr>
              <a:t>p</a:t>
            </a:r>
            <a:r>
              <a:rPr sz="4100" spc="-195" dirty="0">
                <a:solidFill>
                  <a:srgbClr val="F5F1F1"/>
                </a:solidFill>
                <a:latin typeface="Lucida Sans Unicode"/>
                <a:cs typeface="Lucida Sans Unicode"/>
              </a:rPr>
              <a:t>r</a:t>
            </a:r>
            <a:r>
              <a:rPr sz="4100" spc="-330" dirty="0">
                <a:solidFill>
                  <a:srgbClr val="F5F1F1"/>
                </a:solidFill>
                <a:latin typeface="Lucida Sans Unicode"/>
                <a:cs typeface="Lucida Sans Unicode"/>
              </a:rPr>
              <a:t>e</a:t>
            </a:r>
            <a:r>
              <a:rPr sz="4100" spc="-355" dirty="0">
                <a:solidFill>
                  <a:srgbClr val="F5F1F1"/>
                </a:solidFill>
                <a:latin typeface="Lucida Sans Unicode"/>
                <a:cs typeface="Lucida Sans Unicode"/>
              </a:rPr>
              <a:t>s</a:t>
            </a:r>
            <a:r>
              <a:rPr sz="4100" spc="-330" dirty="0">
                <a:solidFill>
                  <a:srgbClr val="F5F1F1"/>
                </a:solidFill>
                <a:latin typeface="Lucida Sans Unicode"/>
                <a:cs typeface="Lucida Sans Unicode"/>
              </a:rPr>
              <a:t>e</a:t>
            </a:r>
            <a:r>
              <a:rPr sz="4100" spc="-430" dirty="0">
                <a:solidFill>
                  <a:srgbClr val="F5F1F1"/>
                </a:solidFill>
                <a:latin typeface="Lucida Sans Unicode"/>
                <a:cs typeface="Lucida Sans Unicode"/>
              </a:rPr>
              <a:t>n</a:t>
            </a:r>
            <a:r>
              <a:rPr sz="4100" spc="-25" dirty="0">
                <a:solidFill>
                  <a:srgbClr val="F5F1F1"/>
                </a:solidFill>
                <a:latin typeface="Lucida Sans Unicode"/>
                <a:cs typeface="Lucida Sans Unicode"/>
              </a:rPr>
              <a:t>t</a:t>
            </a:r>
            <a:r>
              <a:rPr sz="4100" spc="-55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15" dirty="0">
                <a:solidFill>
                  <a:srgbClr val="F5F1F1"/>
                </a:solidFill>
                <a:latin typeface="Lucida Sans Unicode"/>
                <a:cs typeface="Lucida Sans Unicode"/>
              </a:rPr>
              <a:t>t</a:t>
            </a:r>
            <a:r>
              <a:rPr sz="4100" spc="-425" dirty="0">
                <a:solidFill>
                  <a:srgbClr val="F5F1F1"/>
                </a:solidFill>
                <a:latin typeface="Lucida Sans Unicode"/>
                <a:cs typeface="Lucida Sans Unicode"/>
              </a:rPr>
              <a:t>h</a:t>
            </a:r>
            <a:r>
              <a:rPr sz="4100" spc="-330" dirty="0">
                <a:solidFill>
                  <a:srgbClr val="F5F1F1"/>
                </a:solidFill>
                <a:latin typeface="Lucida Sans Unicode"/>
                <a:cs typeface="Lucida Sans Unicode"/>
              </a:rPr>
              <a:t>e</a:t>
            </a:r>
            <a:r>
              <a:rPr sz="4100" spc="-6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434" dirty="0">
                <a:solidFill>
                  <a:srgbClr val="F5F1F1"/>
                </a:solidFill>
                <a:latin typeface="Lucida Sans Unicode"/>
                <a:cs typeface="Lucida Sans Unicode"/>
              </a:rPr>
              <a:t>d</a:t>
            </a:r>
            <a:r>
              <a:rPr sz="4100" spc="-340" dirty="0">
                <a:solidFill>
                  <a:srgbClr val="F5F1F1"/>
                </a:solidFill>
                <a:latin typeface="Lucida Sans Unicode"/>
                <a:cs typeface="Lucida Sans Unicode"/>
              </a:rPr>
              <a:t>a</a:t>
            </a:r>
            <a:r>
              <a:rPr sz="4100" spc="-15" dirty="0">
                <a:solidFill>
                  <a:srgbClr val="F5F1F1"/>
                </a:solidFill>
                <a:latin typeface="Lucida Sans Unicode"/>
                <a:cs typeface="Lucida Sans Unicode"/>
              </a:rPr>
              <a:t>t</a:t>
            </a:r>
            <a:r>
              <a:rPr sz="4100" spc="-350" dirty="0">
                <a:solidFill>
                  <a:srgbClr val="F5F1F1"/>
                </a:solidFill>
                <a:latin typeface="Lucida Sans Unicode"/>
                <a:cs typeface="Lucida Sans Unicode"/>
              </a:rPr>
              <a:t>a</a:t>
            </a:r>
            <a:r>
              <a:rPr sz="4100" spc="-50" dirty="0">
                <a:solidFill>
                  <a:srgbClr val="F5F1F1"/>
                </a:solidFill>
                <a:latin typeface="Lucida Sans Unicode"/>
                <a:cs typeface="Lucida Sans Unicode"/>
              </a:rPr>
              <a:t> </a:t>
            </a:r>
            <a:r>
              <a:rPr sz="4100" spc="-330" dirty="0">
                <a:solidFill>
                  <a:srgbClr val="F5F1F1"/>
                </a:solidFill>
                <a:latin typeface="Lucida Sans Unicode"/>
                <a:cs typeface="Lucida Sans Unicode"/>
              </a:rPr>
              <a:t>e</a:t>
            </a:r>
            <a:r>
              <a:rPr sz="4100" spc="-150" dirty="0">
                <a:solidFill>
                  <a:srgbClr val="F5F1F1"/>
                </a:solidFill>
                <a:latin typeface="Lucida Sans Unicode"/>
                <a:cs typeface="Lucida Sans Unicode"/>
              </a:rPr>
              <a:t>ff</a:t>
            </a:r>
            <a:r>
              <a:rPr sz="4100" spc="-330" dirty="0">
                <a:solidFill>
                  <a:srgbClr val="F5F1F1"/>
                </a:solidFill>
                <a:latin typeface="Lucida Sans Unicode"/>
                <a:cs typeface="Lucida Sans Unicode"/>
              </a:rPr>
              <a:t>e</a:t>
            </a:r>
            <a:r>
              <a:rPr sz="4100" spc="-270" dirty="0">
                <a:solidFill>
                  <a:srgbClr val="F5F1F1"/>
                </a:solidFill>
                <a:latin typeface="Lucida Sans Unicode"/>
                <a:cs typeface="Lucida Sans Unicode"/>
              </a:rPr>
              <a:t>c</a:t>
            </a:r>
            <a:r>
              <a:rPr sz="4100" spc="-15" dirty="0">
                <a:solidFill>
                  <a:srgbClr val="F5F1F1"/>
                </a:solidFill>
                <a:latin typeface="Lucida Sans Unicode"/>
                <a:cs typeface="Lucida Sans Unicode"/>
              </a:rPr>
              <a:t>t</a:t>
            </a:r>
            <a:r>
              <a:rPr sz="4100" spc="-270" dirty="0">
                <a:solidFill>
                  <a:srgbClr val="F5F1F1"/>
                </a:solidFill>
                <a:latin typeface="Lucida Sans Unicode"/>
                <a:cs typeface="Lucida Sans Unicode"/>
              </a:rPr>
              <a:t>i</a:t>
            </a:r>
            <a:r>
              <a:rPr sz="4100" spc="-195" dirty="0">
                <a:solidFill>
                  <a:srgbClr val="F5F1F1"/>
                </a:solidFill>
                <a:latin typeface="Lucida Sans Unicode"/>
                <a:cs typeface="Lucida Sans Unicode"/>
              </a:rPr>
              <a:t>v</a:t>
            </a:r>
            <a:r>
              <a:rPr sz="4100" spc="-330" dirty="0">
                <a:solidFill>
                  <a:srgbClr val="F5F1F1"/>
                </a:solidFill>
                <a:latin typeface="Lucida Sans Unicode"/>
                <a:cs typeface="Lucida Sans Unicode"/>
              </a:rPr>
              <a:t>e</a:t>
            </a:r>
            <a:r>
              <a:rPr sz="4100" spc="-145" dirty="0">
                <a:solidFill>
                  <a:srgbClr val="F5F1F1"/>
                </a:solidFill>
                <a:latin typeface="Lucida Sans Unicode"/>
                <a:cs typeface="Lucida Sans Unicode"/>
              </a:rPr>
              <a:t>l</a:t>
            </a:r>
            <a:r>
              <a:rPr sz="4100" spc="-250" dirty="0">
                <a:solidFill>
                  <a:srgbClr val="F5F1F1"/>
                </a:solidFill>
                <a:latin typeface="Lucida Sans Unicode"/>
                <a:cs typeface="Lucida Sans Unicode"/>
              </a:rPr>
              <a:t>y</a:t>
            </a:r>
            <a:r>
              <a:rPr sz="4100" spc="-305" dirty="0">
                <a:solidFill>
                  <a:srgbClr val="F5F1F1"/>
                </a:solidFill>
                <a:latin typeface="Lucida Sans Unicode"/>
                <a:cs typeface="Lucida Sans Unicode"/>
              </a:rPr>
              <a:t>.</a:t>
            </a:r>
            <a:endParaRPr sz="410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5250961" cy="11302999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486737" y="2125129"/>
            <a:ext cx="3592829" cy="7410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5"/>
              </a:spcBef>
            </a:pPr>
            <a:endParaRPr sz="4700" dirty="0"/>
          </a:p>
        </p:txBody>
      </p:sp>
      <p:grpSp>
        <p:nvGrpSpPr>
          <p:cNvPr id="4" name="object 4"/>
          <p:cNvGrpSpPr/>
          <p:nvPr/>
        </p:nvGrpSpPr>
        <p:grpSpPr>
          <a:xfrm>
            <a:off x="0" y="2963344"/>
            <a:ext cx="20024725" cy="7740650"/>
            <a:chOff x="0" y="2963344"/>
            <a:chExt cx="20024725" cy="7740650"/>
          </a:xfrm>
        </p:grpSpPr>
        <p:sp>
          <p:nvSpPr>
            <p:cNvPr id="5" name="object 5"/>
            <p:cNvSpPr/>
            <p:nvPr/>
          </p:nvSpPr>
          <p:spPr>
            <a:xfrm>
              <a:off x="0" y="3767508"/>
              <a:ext cx="20024725" cy="6936105"/>
            </a:xfrm>
            <a:custGeom>
              <a:avLst/>
              <a:gdLst/>
              <a:ahLst/>
              <a:cxnLst/>
              <a:rect l="l" t="t" r="r" b="b"/>
              <a:pathLst>
                <a:path w="20024725" h="6936105">
                  <a:moveTo>
                    <a:pt x="0" y="0"/>
                  </a:moveTo>
                  <a:lnTo>
                    <a:pt x="20024215" y="0"/>
                  </a:lnTo>
                  <a:lnTo>
                    <a:pt x="20024215" y="6935914"/>
                  </a:lnTo>
                  <a:lnTo>
                    <a:pt x="0" y="69359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4575C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96970" y="4180225"/>
              <a:ext cx="14537923" cy="454969"/>
            </a:xfrm>
            <a:prstGeom prst="rect">
              <a:avLst/>
            </a:prstGeom>
          </p:spPr>
        </p:pic>
        <p:sp>
          <p:nvSpPr>
            <p:cNvPr id="7" name="object 7"/>
            <p:cNvSpPr/>
            <p:nvPr/>
          </p:nvSpPr>
          <p:spPr>
            <a:xfrm>
              <a:off x="8600533" y="2963344"/>
              <a:ext cx="5420360" cy="128905"/>
            </a:xfrm>
            <a:custGeom>
              <a:avLst/>
              <a:gdLst/>
              <a:ahLst/>
              <a:cxnLst/>
              <a:rect l="l" t="t" r="r" b="b"/>
              <a:pathLst>
                <a:path w="5420359" h="128905">
                  <a:moveTo>
                    <a:pt x="5420065" y="128666"/>
                  </a:moveTo>
                  <a:lnTo>
                    <a:pt x="0" y="128666"/>
                  </a:lnTo>
                  <a:lnTo>
                    <a:pt x="0" y="0"/>
                  </a:lnTo>
                  <a:lnTo>
                    <a:pt x="5420065" y="0"/>
                  </a:lnTo>
                  <a:lnTo>
                    <a:pt x="5420065" y="12866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8" name="object 8"/>
          <p:cNvSpPr txBox="1"/>
          <p:nvPr/>
        </p:nvSpPr>
        <p:spPr>
          <a:xfrm>
            <a:off x="2889138" y="654273"/>
            <a:ext cx="1710055" cy="4940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050" spc="24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3050" spc="90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3050" spc="5" dirty="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sz="3050" spc="12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3050" spc="-2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050" spc="85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050" spc="-200" dirty="0">
                <a:solidFill>
                  <a:srgbClr val="FFFFFF"/>
                </a:solidFill>
                <a:latin typeface="Verdana"/>
                <a:cs typeface="Verdana"/>
              </a:rPr>
              <a:t>5</a:t>
            </a:r>
            <a:endParaRPr sz="305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405860" y="4511797"/>
            <a:ext cx="14591665" cy="4020331"/>
          </a:xfrm>
          <a:prstGeom prst="rect">
            <a:avLst/>
          </a:prstGeom>
        </p:spPr>
        <p:txBody>
          <a:bodyPr vert="horz" wrap="square" lIns="0" tIns="300990" rIns="0" bIns="0" rtlCol="0">
            <a:spAutoFit/>
          </a:bodyPr>
          <a:lstStyle/>
          <a:p>
            <a:pPr marL="406400" indent="-394335">
              <a:lnSpc>
                <a:spcPct val="100000"/>
              </a:lnSpc>
              <a:spcBef>
                <a:spcPts val="2165"/>
              </a:spcBef>
              <a:buChar char="o"/>
              <a:tabLst>
                <a:tab pos="407034" algn="l"/>
              </a:tabLst>
            </a:pPr>
            <a:r>
              <a:rPr sz="3450" spc="220" dirty="0">
                <a:latin typeface="Verdana"/>
                <a:cs typeface="Verdana"/>
              </a:rPr>
              <a:t>H</a:t>
            </a:r>
            <a:r>
              <a:rPr sz="3450" spc="-35" dirty="0">
                <a:latin typeface="Verdana"/>
                <a:cs typeface="Verdana"/>
              </a:rPr>
              <a:t>e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-35" dirty="0">
                <a:latin typeface="Verdana"/>
                <a:cs typeface="Verdana"/>
              </a:rPr>
              <a:t>l</a:t>
            </a:r>
            <a:r>
              <a:rPr sz="3450" spc="30" dirty="0">
                <a:latin typeface="Verdana"/>
                <a:cs typeface="Verdana"/>
              </a:rPr>
              <a:t>t</a:t>
            </a:r>
            <a:r>
              <a:rPr sz="3450" spc="155" dirty="0">
                <a:latin typeface="Verdana"/>
                <a:cs typeface="Verdana"/>
              </a:rPr>
              <a:t>h</a:t>
            </a:r>
            <a:r>
              <a:rPr sz="3450" spc="160" dirty="0">
                <a:latin typeface="Verdana"/>
                <a:cs typeface="Verdana"/>
              </a:rPr>
              <a:t>c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-114" dirty="0">
                <a:latin typeface="Verdana"/>
                <a:cs typeface="Verdana"/>
              </a:rPr>
              <a:t>r</a:t>
            </a:r>
            <a:r>
              <a:rPr sz="3450" spc="35" dirty="0">
                <a:latin typeface="Verdana"/>
                <a:cs typeface="Verdana"/>
              </a:rPr>
              <a:t>e</a:t>
            </a:r>
            <a:r>
              <a:rPr sz="3450" spc="-300" dirty="0">
                <a:latin typeface="Verdana"/>
                <a:cs typeface="Verdana"/>
              </a:rPr>
              <a:t> </a:t>
            </a:r>
            <a:r>
              <a:rPr sz="3450" spc="325" dirty="0">
                <a:latin typeface="Verdana"/>
                <a:cs typeface="Verdana"/>
              </a:rPr>
              <a:t>P</a:t>
            </a:r>
            <a:r>
              <a:rPr sz="3450" spc="-114" dirty="0">
                <a:latin typeface="Verdana"/>
                <a:cs typeface="Verdana"/>
              </a:rPr>
              <a:t>r</a:t>
            </a:r>
            <a:r>
              <a:rPr sz="3450" spc="25" dirty="0">
                <a:latin typeface="Verdana"/>
                <a:cs typeface="Verdana"/>
              </a:rPr>
              <a:t>o</a:t>
            </a:r>
            <a:r>
              <a:rPr sz="3450" spc="-175" dirty="0">
                <a:latin typeface="Verdana"/>
                <a:cs typeface="Verdana"/>
              </a:rPr>
              <a:t>v</a:t>
            </a:r>
            <a:r>
              <a:rPr sz="3450" spc="-35" dirty="0">
                <a:latin typeface="Verdana"/>
                <a:cs typeface="Verdana"/>
              </a:rPr>
              <a:t>i</a:t>
            </a:r>
            <a:r>
              <a:rPr sz="3450" spc="190" dirty="0">
                <a:latin typeface="Verdana"/>
                <a:cs typeface="Verdana"/>
              </a:rPr>
              <a:t>d</a:t>
            </a:r>
            <a:r>
              <a:rPr sz="3450" spc="30" dirty="0">
                <a:latin typeface="Verdana"/>
                <a:cs typeface="Verdana"/>
              </a:rPr>
              <a:t>e</a:t>
            </a:r>
            <a:r>
              <a:rPr sz="3450" spc="-85" dirty="0">
                <a:latin typeface="Verdana"/>
                <a:cs typeface="Verdana"/>
              </a:rPr>
              <a:t>r</a:t>
            </a:r>
            <a:r>
              <a:rPr sz="3450" spc="-105" dirty="0">
                <a:latin typeface="Verdana"/>
                <a:cs typeface="Verdana"/>
              </a:rPr>
              <a:t>s</a:t>
            </a:r>
            <a:r>
              <a:rPr sz="3450" spc="-310" dirty="0">
                <a:latin typeface="Verdana"/>
                <a:cs typeface="Verdana"/>
              </a:rPr>
              <a:t> 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155" dirty="0">
                <a:latin typeface="Verdana"/>
                <a:cs typeface="Verdana"/>
              </a:rPr>
              <a:t>n</a:t>
            </a:r>
            <a:r>
              <a:rPr sz="3450" spc="195" dirty="0">
                <a:latin typeface="Verdana"/>
                <a:cs typeface="Verdana"/>
              </a:rPr>
              <a:t>d</a:t>
            </a:r>
            <a:r>
              <a:rPr sz="3450" spc="-300" dirty="0">
                <a:latin typeface="Verdana"/>
                <a:cs typeface="Verdana"/>
              </a:rPr>
              <a:t> </a:t>
            </a:r>
            <a:r>
              <a:rPr sz="3450" spc="130" dirty="0">
                <a:latin typeface="Verdana"/>
                <a:cs typeface="Verdana"/>
              </a:rPr>
              <a:t>F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160" dirty="0">
                <a:latin typeface="Verdana"/>
                <a:cs typeface="Verdana"/>
              </a:rPr>
              <a:t>c</a:t>
            </a:r>
            <a:r>
              <a:rPr sz="3450" spc="-35" dirty="0">
                <a:latin typeface="Verdana"/>
                <a:cs typeface="Verdana"/>
              </a:rPr>
              <a:t>ili</a:t>
            </a:r>
            <a:r>
              <a:rPr sz="3450" spc="30" dirty="0">
                <a:latin typeface="Verdana"/>
                <a:cs typeface="Verdana"/>
              </a:rPr>
              <a:t>t</a:t>
            </a:r>
            <a:r>
              <a:rPr sz="3450" spc="-35" dirty="0">
                <a:latin typeface="Verdana"/>
                <a:cs typeface="Verdana"/>
              </a:rPr>
              <a:t>i</a:t>
            </a:r>
            <a:r>
              <a:rPr sz="3450" spc="30" dirty="0">
                <a:latin typeface="Verdana"/>
                <a:cs typeface="Verdana"/>
              </a:rPr>
              <a:t>e</a:t>
            </a:r>
            <a:r>
              <a:rPr sz="3450" spc="-105" dirty="0">
                <a:latin typeface="Verdana"/>
                <a:cs typeface="Verdana"/>
              </a:rPr>
              <a:t>s</a:t>
            </a:r>
            <a:endParaRPr sz="3450" dirty="0">
              <a:latin typeface="Verdana"/>
              <a:cs typeface="Verdana"/>
            </a:endParaRPr>
          </a:p>
          <a:p>
            <a:pPr marL="406400" indent="-394335">
              <a:lnSpc>
                <a:spcPct val="100000"/>
              </a:lnSpc>
              <a:spcBef>
                <a:spcPts val="40"/>
              </a:spcBef>
              <a:buChar char="o"/>
              <a:tabLst>
                <a:tab pos="407034" algn="l"/>
              </a:tabLst>
            </a:pPr>
            <a:r>
              <a:rPr sz="3450" spc="35" dirty="0">
                <a:latin typeface="Verdana"/>
                <a:cs typeface="Verdana"/>
              </a:rPr>
              <a:t>Healthcare</a:t>
            </a:r>
            <a:r>
              <a:rPr sz="3450" spc="-300" dirty="0">
                <a:latin typeface="Verdana"/>
                <a:cs typeface="Verdana"/>
              </a:rPr>
              <a:t> </a:t>
            </a:r>
            <a:r>
              <a:rPr sz="3450" spc="20" dirty="0">
                <a:latin typeface="Verdana"/>
                <a:cs typeface="Verdana"/>
              </a:rPr>
              <a:t>Administrators</a:t>
            </a:r>
            <a:r>
              <a:rPr sz="3450" spc="-305" dirty="0">
                <a:latin typeface="Verdana"/>
                <a:cs typeface="Verdana"/>
              </a:rPr>
              <a:t> </a:t>
            </a:r>
            <a:r>
              <a:rPr sz="3450" spc="110" dirty="0">
                <a:latin typeface="Verdana"/>
                <a:cs typeface="Verdana"/>
              </a:rPr>
              <a:t>and</a:t>
            </a:r>
            <a:r>
              <a:rPr sz="3450" spc="-295" dirty="0">
                <a:latin typeface="Verdana"/>
                <a:cs typeface="Verdana"/>
              </a:rPr>
              <a:t> </a:t>
            </a:r>
            <a:r>
              <a:rPr sz="3450" spc="60" dirty="0">
                <a:latin typeface="Verdana"/>
                <a:cs typeface="Verdana"/>
              </a:rPr>
              <a:t>Policy</a:t>
            </a:r>
            <a:r>
              <a:rPr sz="3450" spc="-300" dirty="0">
                <a:latin typeface="Verdana"/>
                <a:cs typeface="Verdana"/>
              </a:rPr>
              <a:t> </a:t>
            </a:r>
            <a:r>
              <a:rPr sz="3450" spc="30" dirty="0">
                <a:latin typeface="Verdana"/>
                <a:cs typeface="Verdana"/>
              </a:rPr>
              <a:t>Makers</a:t>
            </a:r>
            <a:endParaRPr sz="3450" dirty="0">
              <a:latin typeface="Verdana"/>
              <a:cs typeface="Verdana"/>
            </a:endParaRPr>
          </a:p>
          <a:p>
            <a:pPr marL="406400" indent="-394335">
              <a:lnSpc>
                <a:spcPct val="100000"/>
              </a:lnSpc>
              <a:spcBef>
                <a:spcPts val="5"/>
              </a:spcBef>
              <a:buChar char="o"/>
              <a:tabLst>
                <a:tab pos="407034" algn="l"/>
              </a:tabLst>
            </a:pPr>
            <a:r>
              <a:rPr sz="3450" spc="420" dirty="0">
                <a:latin typeface="Verdana"/>
                <a:cs typeface="Verdana"/>
              </a:rPr>
              <a:t>P</a:t>
            </a:r>
            <a:r>
              <a:rPr sz="3450" spc="155" dirty="0">
                <a:latin typeface="Verdana"/>
                <a:cs typeface="Verdana"/>
              </a:rPr>
              <a:t>u</a:t>
            </a:r>
            <a:r>
              <a:rPr sz="3450" spc="190" dirty="0">
                <a:latin typeface="Verdana"/>
                <a:cs typeface="Verdana"/>
              </a:rPr>
              <a:t>b</a:t>
            </a:r>
            <a:r>
              <a:rPr sz="3450" spc="-35" dirty="0">
                <a:latin typeface="Verdana"/>
                <a:cs typeface="Verdana"/>
              </a:rPr>
              <a:t>li</a:t>
            </a:r>
            <a:r>
              <a:rPr sz="3450" spc="150" dirty="0">
                <a:latin typeface="Verdana"/>
                <a:cs typeface="Verdana"/>
              </a:rPr>
              <a:t>c</a:t>
            </a:r>
            <a:r>
              <a:rPr sz="3450" spc="-285" dirty="0">
                <a:latin typeface="Verdana"/>
                <a:cs typeface="Verdana"/>
              </a:rPr>
              <a:t> </a:t>
            </a:r>
            <a:r>
              <a:rPr sz="3450" spc="220" dirty="0">
                <a:latin typeface="Verdana"/>
                <a:cs typeface="Verdana"/>
              </a:rPr>
              <a:t>H</a:t>
            </a:r>
            <a:r>
              <a:rPr sz="3450" spc="-35" dirty="0">
                <a:latin typeface="Verdana"/>
                <a:cs typeface="Verdana"/>
              </a:rPr>
              <a:t>e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-35" dirty="0">
                <a:latin typeface="Verdana"/>
                <a:cs typeface="Verdana"/>
              </a:rPr>
              <a:t>l</a:t>
            </a:r>
            <a:r>
              <a:rPr sz="3450" spc="30" dirty="0">
                <a:latin typeface="Verdana"/>
                <a:cs typeface="Verdana"/>
              </a:rPr>
              <a:t>t</a:t>
            </a:r>
            <a:r>
              <a:rPr sz="3450" spc="160" dirty="0">
                <a:latin typeface="Verdana"/>
                <a:cs typeface="Verdana"/>
              </a:rPr>
              <a:t>h</a:t>
            </a:r>
            <a:r>
              <a:rPr sz="3450" spc="-300" dirty="0">
                <a:latin typeface="Verdana"/>
                <a:cs typeface="Verdana"/>
              </a:rPr>
              <a:t> </a:t>
            </a:r>
            <a:r>
              <a:rPr sz="3450" spc="190" dirty="0">
                <a:latin typeface="Verdana"/>
                <a:cs typeface="Verdana"/>
              </a:rPr>
              <a:t>O</a:t>
            </a:r>
            <a:r>
              <a:rPr sz="3450" spc="-114" dirty="0">
                <a:latin typeface="Verdana"/>
                <a:cs typeface="Verdana"/>
              </a:rPr>
              <a:t>r</a:t>
            </a:r>
            <a:r>
              <a:rPr sz="3450" spc="220" dirty="0">
                <a:latin typeface="Verdana"/>
                <a:cs typeface="Verdana"/>
              </a:rPr>
              <a:t>g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155" dirty="0">
                <a:latin typeface="Verdana"/>
                <a:cs typeface="Verdana"/>
              </a:rPr>
              <a:t>n</a:t>
            </a:r>
            <a:r>
              <a:rPr sz="3450" spc="-35" dirty="0">
                <a:latin typeface="Verdana"/>
                <a:cs typeface="Verdana"/>
              </a:rPr>
              <a:t>i</a:t>
            </a:r>
            <a:r>
              <a:rPr sz="3450" spc="-45" dirty="0">
                <a:latin typeface="Verdana"/>
                <a:cs typeface="Verdana"/>
              </a:rPr>
              <a:t>z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30" dirty="0">
                <a:latin typeface="Verdana"/>
                <a:cs typeface="Verdana"/>
              </a:rPr>
              <a:t>t</a:t>
            </a:r>
            <a:r>
              <a:rPr sz="3450" spc="-35" dirty="0">
                <a:latin typeface="Verdana"/>
                <a:cs typeface="Verdana"/>
              </a:rPr>
              <a:t>i</a:t>
            </a:r>
            <a:r>
              <a:rPr sz="3450" spc="85" dirty="0">
                <a:latin typeface="Verdana"/>
                <a:cs typeface="Verdana"/>
              </a:rPr>
              <a:t>o</a:t>
            </a:r>
            <a:r>
              <a:rPr sz="3450" spc="155" dirty="0">
                <a:latin typeface="Verdana"/>
                <a:cs typeface="Verdana"/>
              </a:rPr>
              <a:t>n</a:t>
            </a:r>
            <a:r>
              <a:rPr sz="3450" spc="-105" dirty="0">
                <a:latin typeface="Verdana"/>
                <a:cs typeface="Verdana"/>
              </a:rPr>
              <a:t>s</a:t>
            </a:r>
            <a:endParaRPr sz="3450" dirty="0">
              <a:latin typeface="Verdana"/>
              <a:cs typeface="Verdana"/>
            </a:endParaRPr>
          </a:p>
          <a:p>
            <a:pPr marL="406400" indent="-394335">
              <a:lnSpc>
                <a:spcPct val="100000"/>
              </a:lnSpc>
              <a:spcBef>
                <a:spcPts val="10"/>
              </a:spcBef>
              <a:buChar char="o"/>
              <a:tabLst>
                <a:tab pos="407034" algn="l"/>
              </a:tabLst>
            </a:pPr>
            <a:r>
              <a:rPr sz="3450" spc="220" dirty="0">
                <a:latin typeface="Verdana"/>
                <a:cs typeface="Verdana"/>
              </a:rPr>
              <a:t>H</a:t>
            </a:r>
            <a:r>
              <a:rPr sz="3450" spc="-35" dirty="0">
                <a:latin typeface="Verdana"/>
                <a:cs typeface="Verdana"/>
              </a:rPr>
              <a:t>e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-35" dirty="0">
                <a:latin typeface="Verdana"/>
                <a:cs typeface="Verdana"/>
              </a:rPr>
              <a:t>l</a:t>
            </a:r>
            <a:r>
              <a:rPr sz="3450" spc="30" dirty="0">
                <a:latin typeface="Verdana"/>
                <a:cs typeface="Verdana"/>
              </a:rPr>
              <a:t>t</a:t>
            </a:r>
            <a:r>
              <a:rPr sz="3450" spc="160" dirty="0">
                <a:latin typeface="Verdana"/>
                <a:cs typeface="Verdana"/>
              </a:rPr>
              <a:t>h</a:t>
            </a:r>
            <a:r>
              <a:rPr sz="3450" spc="-300" dirty="0">
                <a:latin typeface="Verdana"/>
                <a:cs typeface="Verdana"/>
              </a:rPr>
              <a:t> </a:t>
            </a:r>
            <a:r>
              <a:rPr sz="3450" spc="-415" dirty="0">
                <a:latin typeface="Verdana"/>
                <a:cs typeface="Verdana"/>
              </a:rPr>
              <a:t>I</a:t>
            </a:r>
            <a:r>
              <a:rPr sz="3450" spc="155" dirty="0">
                <a:latin typeface="Verdana"/>
                <a:cs typeface="Verdana"/>
              </a:rPr>
              <a:t>n</a:t>
            </a:r>
            <a:r>
              <a:rPr sz="3450" spc="-125" dirty="0">
                <a:latin typeface="Verdana"/>
                <a:cs typeface="Verdana"/>
              </a:rPr>
              <a:t>s</a:t>
            </a:r>
            <a:r>
              <a:rPr sz="3450" spc="155" dirty="0">
                <a:latin typeface="Verdana"/>
                <a:cs typeface="Verdana"/>
              </a:rPr>
              <a:t>u</a:t>
            </a:r>
            <a:r>
              <a:rPr sz="3450" spc="-114" dirty="0">
                <a:latin typeface="Verdana"/>
                <a:cs typeface="Verdana"/>
              </a:rPr>
              <a:t>r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155" dirty="0">
                <a:latin typeface="Verdana"/>
                <a:cs typeface="Verdana"/>
              </a:rPr>
              <a:t>n</a:t>
            </a:r>
            <a:r>
              <a:rPr sz="3450" spc="130" dirty="0">
                <a:latin typeface="Verdana"/>
                <a:cs typeface="Verdana"/>
              </a:rPr>
              <a:t>c</a:t>
            </a:r>
            <a:r>
              <a:rPr sz="3450" spc="35" dirty="0">
                <a:latin typeface="Verdana"/>
                <a:cs typeface="Verdana"/>
              </a:rPr>
              <a:t>e</a:t>
            </a:r>
            <a:r>
              <a:rPr sz="3450" spc="-300" dirty="0">
                <a:latin typeface="Verdana"/>
                <a:cs typeface="Verdana"/>
              </a:rPr>
              <a:t> </a:t>
            </a:r>
            <a:r>
              <a:rPr sz="3450" spc="-5" dirty="0">
                <a:latin typeface="Verdana"/>
                <a:cs typeface="Verdana"/>
              </a:rPr>
              <a:t>C</a:t>
            </a:r>
            <a:r>
              <a:rPr sz="3450" spc="85" dirty="0">
                <a:latin typeface="Verdana"/>
                <a:cs typeface="Verdana"/>
              </a:rPr>
              <a:t>o</a:t>
            </a:r>
            <a:r>
              <a:rPr sz="3450" spc="310" dirty="0">
                <a:latin typeface="Verdana"/>
                <a:cs typeface="Verdana"/>
              </a:rPr>
              <a:t>m</a:t>
            </a:r>
            <a:r>
              <a:rPr sz="3450" spc="190" dirty="0">
                <a:latin typeface="Verdana"/>
                <a:cs typeface="Verdana"/>
              </a:rPr>
              <a:t>p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155" dirty="0">
                <a:latin typeface="Verdana"/>
                <a:cs typeface="Verdana"/>
              </a:rPr>
              <a:t>n</a:t>
            </a:r>
            <a:r>
              <a:rPr sz="3450" spc="-35" dirty="0">
                <a:latin typeface="Verdana"/>
                <a:cs typeface="Verdana"/>
              </a:rPr>
              <a:t>i</a:t>
            </a:r>
            <a:r>
              <a:rPr sz="3450" spc="30" dirty="0">
                <a:latin typeface="Verdana"/>
                <a:cs typeface="Verdana"/>
              </a:rPr>
              <a:t>e</a:t>
            </a:r>
            <a:r>
              <a:rPr sz="3450" spc="-105" dirty="0">
                <a:latin typeface="Verdana"/>
                <a:cs typeface="Verdana"/>
              </a:rPr>
              <a:t>s</a:t>
            </a:r>
            <a:endParaRPr sz="3450" dirty="0">
              <a:latin typeface="Verdana"/>
              <a:cs typeface="Verdana"/>
            </a:endParaRPr>
          </a:p>
          <a:p>
            <a:pPr marL="406400" indent="-394335">
              <a:lnSpc>
                <a:spcPct val="100000"/>
              </a:lnSpc>
              <a:spcBef>
                <a:spcPts val="5"/>
              </a:spcBef>
              <a:buChar char="o"/>
              <a:tabLst>
                <a:tab pos="407034" algn="l"/>
              </a:tabLst>
            </a:pPr>
            <a:r>
              <a:rPr sz="3450" spc="380" dirty="0">
                <a:latin typeface="Verdana"/>
                <a:cs typeface="Verdana"/>
              </a:rPr>
              <a:t>M</a:t>
            </a:r>
            <a:r>
              <a:rPr sz="3450" spc="30" dirty="0">
                <a:latin typeface="Verdana"/>
                <a:cs typeface="Verdana"/>
              </a:rPr>
              <a:t>e</a:t>
            </a:r>
            <a:r>
              <a:rPr sz="3450" spc="190" dirty="0">
                <a:latin typeface="Verdana"/>
                <a:cs typeface="Verdana"/>
              </a:rPr>
              <a:t>d</a:t>
            </a:r>
            <a:r>
              <a:rPr sz="3450" spc="-35" dirty="0">
                <a:latin typeface="Verdana"/>
                <a:cs typeface="Verdana"/>
              </a:rPr>
              <a:t>i</a:t>
            </a:r>
            <a:r>
              <a:rPr sz="3450" spc="160" dirty="0">
                <a:latin typeface="Verdana"/>
                <a:cs typeface="Verdana"/>
              </a:rPr>
              <a:t>c</a:t>
            </a:r>
            <a:r>
              <a:rPr sz="3450" spc="-20" dirty="0">
                <a:latin typeface="Verdana"/>
                <a:cs typeface="Verdana"/>
              </a:rPr>
              <a:t>al</a:t>
            </a:r>
            <a:r>
              <a:rPr sz="3450" spc="-310" dirty="0">
                <a:latin typeface="Verdana"/>
                <a:cs typeface="Verdana"/>
              </a:rPr>
              <a:t> </a:t>
            </a:r>
            <a:r>
              <a:rPr sz="3450" spc="95" dirty="0">
                <a:latin typeface="Verdana"/>
                <a:cs typeface="Verdana"/>
              </a:rPr>
              <a:t>R</a:t>
            </a:r>
            <a:r>
              <a:rPr sz="3450" spc="30" dirty="0">
                <a:latin typeface="Verdana"/>
                <a:cs typeface="Verdana"/>
              </a:rPr>
              <a:t>e</a:t>
            </a:r>
            <a:r>
              <a:rPr sz="3450" spc="-125" dirty="0">
                <a:latin typeface="Verdana"/>
                <a:cs typeface="Verdana"/>
              </a:rPr>
              <a:t>s</a:t>
            </a:r>
            <a:r>
              <a:rPr sz="3450" spc="-35" dirty="0">
                <a:latin typeface="Verdana"/>
                <a:cs typeface="Verdana"/>
              </a:rPr>
              <a:t>e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-114" dirty="0">
                <a:latin typeface="Verdana"/>
                <a:cs typeface="Verdana"/>
              </a:rPr>
              <a:t>r</a:t>
            </a:r>
            <a:r>
              <a:rPr sz="3450" spc="130" dirty="0">
                <a:latin typeface="Verdana"/>
                <a:cs typeface="Verdana"/>
              </a:rPr>
              <a:t>c</a:t>
            </a:r>
            <a:r>
              <a:rPr sz="3450" spc="155" dirty="0">
                <a:latin typeface="Verdana"/>
                <a:cs typeface="Verdana"/>
              </a:rPr>
              <a:t>h</a:t>
            </a:r>
            <a:r>
              <a:rPr sz="3450" spc="30" dirty="0">
                <a:latin typeface="Verdana"/>
                <a:cs typeface="Verdana"/>
              </a:rPr>
              <a:t>e</a:t>
            </a:r>
            <a:r>
              <a:rPr sz="3450" spc="-85" dirty="0">
                <a:latin typeface="Verdana"/>
                <a:cs typeface="Verdana"/>
              </a:rPr>
              <a:t>r</a:t>
            </a:r>
            <a:r>
              <a:rPr sz="3450" spc="-105" dirty="0">
                <a:latin typeface="Verdana"/>
                <a:cs typeface="Verdana"/>
              </a:rPr>
              <a:t>s</a:t>
            </a:r>
            <a:endParaRPr sz="3450" dirty="0">
              <a:latin typeface="Verdana"/>
              <a:cs typeface="Verdana"/>
            </a:endParaRPr>
          </a:p>
          <a:p>
            <a:pPr marL="406400" indent="-394335">
              <a:lnSpc>
                <a:spcPct val="100000"/>
              </a:lnSpc>
              <a:spcBef>
                <a:spcPts val="40"/>
              </a:spcBef>
              <a:buChar char="o"/>
              <a:tabLst>
                <a:tab pos="407034" algn="l"/>
              </a:tabLst>
            </a:pPr>
            <a:r>
              <a:rPr sz="3450" spc="80" dirty="0">
                <a:latin typeface="Verdana"/>
                <a:cs typeface="Verdana"/>
              </a:rPr>
              <a:t>Pharmaceutical</a:t>
            </a:r>
            <a:r>
              <a:rPr sz="3450" spc="-310" dirty="0">
                <a:latin typeface="Verdana"/>
                <a:cs typeface="Verdana"/>
              </a:rPr>
              <a:t> </a:t>
            </a:r>
            <a:r>
              <a:rPr sz="3450" spc="65" dirty="0">
                <a:latin typeface="Verdana"/>
                <a:cs typeface="Verdana"/>
              </a:rPr>
              <a:t>Companies</a:t>
            </a:r>
            <a:endParaRPr sz="3450" dirty="0">
              <a:latin typeface="Verdana"/>
              <a:cs typeface="Verdana"/>
            </a:endParaRPr>
          </a:p>
          <a:p>
            <a:pPr marL="406400" indent="-394335">
              <a:lnSpc>
                <a:spcPct val="100000"/>
              </a:lnSpc>
              <a:spcBef>
                <a:spcPts val="5"/>
              </a:spcBef>
              <a:buChar char="o"/>
              <a:tabLst>
                <a:tab pos="407034" algn="l"/>
              </a:tabLst>
            </a:pPr>
            <a:r>
              <a:rPr sz="3450" spc="75" dirty="0">
                <a:latin typeface="Verdana"/>
                <a:cs typeface="Verdana"/>
              </a:rPr>
              <a:t>A</a:t>
            </a:r>
            <a:r>
              <a:rPr sz="3450" spc="160" dirty="0">
                <a:latin typeface="Verdana"/>
                <a:cs typeface="Verdana"/>
              </a:rPr>
              <a:t>c</a:t>
            </a:r>
            <a:r>
              <a:rPr sz="3450" spc="-20" dirty="0">
                <a:latin typeface="Verdana"/>
                <a:cs typeface="Verdana"/>
              </a:rPr>
              <a:t>a</a:t>
            </a:r>
            <a:r>
              <a:rPr sz="3450" spc="190" dirty="0">
                <a:latin typeface="Verdana"/>
                <a:cs typeface="Verdana"/>
              </a:rPr>
              <a:t>d</a:t>
            </a:r>
            <a:r>
              <a:rPr sz="3450" spc="30" dirty="0">
                <a:latin typeface="Verdana"/>
                <a:cs typeface="Verdana"/>
              </a:rPr>
              <a:t>e</a:t>
            </a:r>
            <a:r>
              <a:rPr sz="3450" spc="310" dirty="0">
                <a:latin typeface="Verdana"/>
                <a:cs typeface="Verdana"/>
              </a:rPr>
              <a:t>m</a:t>
            </a:r>
            <a:r>
              <a:rPr sz="3450" spc="-35" dirty="0">
                <a:latin typeface="Verdana"/>
                <a:cs typeface="Verdana"/>
              </a:rPr>
              <a:t>i</a:t>
            </a:r>
            <a:r>
              <a:rPr sz="3450" spc="150" dirty="0">
                <a:latin typeface="Verdana"/>
                <a:cs typeface="Verdana"/>
              </a:rPr>
              <a:t>c</a:t>
            </a:r>
            <a:r>
              <a:rPr sz="3450" spc="-285" dirty="0">
                <a:latin typeface="Verdana"/>
                <a:cs typeface="Verdana"/>
              </a:rPr>
              <a:t> </a:t>
            </a:r>
            <a:r>
              <a:rPr sz="3450" spc="-415" dirty="0">
                <a:latin typeface="Verdana"/>
                <a:cs typeface="Verdana"/>
              </a:rPr>
              <a:t>I</a:t>
            </a:r>
            <a:r>
              <a:rPr sz="3450" spc="155" dirty="0">
                <a:latin typeface="Verdana"/>
                <a:cs typeface="Verdana"/>
              </a:rPr>
              <a:t>n</a:t>
            </a:r>
            <a:r>
              <a:rPr sz="3450" spc="-125" dirty="0">
                <a:latin typeface="Verdana"/>
                <a:cs typeface="Verdana"/>
              </a:rPr>
              <a:t>s</a:t>
            </a:r>
            <a:r>
              <a:rPr sz="3450" spc="30" dirty="0">
                <a:latin typeface="Verdana"/>
                <a:cs typeface="Verdana"/>
              </a:rPr>
              <a:t>t</a:t>
            </a:r>
            <a:r>
              <a:rPr sz="3450" spc="-35" dirty="0">
                <a:latin typeface="Verdana"/>
                <a:cs typeface="Verdana"/>
              </a:rPr>
              <a:t>i</a:t>
            </a:r>
            <a:r>
              <a:rPr sz="3450" spc="30" dirty="0">
                <a:latin typeface="Verdana"/>
                <a:cs typeface="Verdana"/>
              </a:rPr>
              <a:t>t</a:t>
            </a:r>
            <a:r>
              <a:rPr sz="3450" spc="155" dirty="0">
                <a:latin typeface="Verdana"/>
                <a:cs typeface="Verdana"/>
              </a:rPr>
              <a:t>u</a:t>
            </a:r>
            <a:r>
              <a:rPr sz="3450" spc="30" dirty="0">
                <a:latin typeface="Verdana"/>
                <a:cs typeface="Verdana"/>
              </a:rPr>
              <a:t>t</a:t>
            </a:r>
            <a:r>
              <a:rPr sz="3450" spc="-35" dirty="0">
                <a:latin typeface="Verdana"/>
                <a:cs typeface="Verdana"/>
              </a:rPr>
              <a:t>i</a:t>
            </a:r>
            <a:r>
              <a:rPr sz="3450" spc="85" dirty="0">
                <a:latin typeface="Verdana"/>
                <a:cs typeface="Verdana"/>
              </a:rPr>
              <a:t>o</a:t>
            </a:r>
            <a:r>
              <a:rPr sz="3450" spc="155" dirty="0">
                <a:latin typeface="Verdana"/>
                <a:cs typeface="Verdana"/>
              </a:rPr>
              <a:t>n</a:t>
            </a:r>
            <a:r>
              <a:rPr sz="3450" spc="-105" dirty="0">
                <a:latin typeface="Verdana"/>
                <a:cs typeface="Verdana"/>
              </a:rPr>
              <a:t>s</a:t>
            </a:r>
            <a:endParaRPr sz="3450" dirty="0">
              <a:latin typeface="Verdana"/>
              <a:cs typeface="Verdana"/>
            </a:endParaRPr>
          </a:p>
        </p:txBody>
      </p:sp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804982" y="5654277"/>
            <a:ext cx="3480522" cy="347700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862940" y="638189"/>
            <a:ext cx="1727200" cy="49403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3050" spc="245" dirty="0">
                <a:solidFill>
                  <a:srgbClr val="FFFFFF"/>
                </a:solidFill>
              </a:rPr>
              <a:t>P</a:t>
            </a:r>
            <a:r>
              <a:rPr sz="3050" spc="90" dirty="0">
                <a:solidFill>
                  <a:srgbClr val="FFFFFF"/>
                </a:solidFill>
              </a:rPr>
              <a:t>A</a:t>
            </a:r>
            <a:r>
              <a:rPr sz="3050" spc="5" dirty="0">
                <a:solidFill>
                  <a:srgbClr val="FFFFFF"/>
                </a:solidFill>
              </a:rPr>
              <a:t>G</a:t>
            </a:r>
            <a:r>
              <a:rPr sz="3050" spc="125" dirty="0">
                <a:solidFill>
                  <a:srgbClr val="FFFFFF"/>
                </a:solidFill>
              </a:rPr>
              <a:t>E</a:t>
            </a:r>
            <a:r>
              <a:rPr sz="3050" spc="-280" dirty="0">
                <a:solidFill>
                  <a:srgbClr val="FFFFFF"/>
                </a:solidFill>
              </a:rPr>
              <a:t> </a:t>
            </a:r>
            <a:r>
              <a:rPr sz="3050" spc="85" dirty="0">
                <a:solidFill>
                  <a:srgbClr val="FFFFFF"/>
                </a:solidFill>
              </a:rPr>
              <a:t>0</a:t>
            </a:r>
            <a:r>
              <a:rPr sz="3050" spc="-70" dirty="0">
                <a:solidFill>
                  <a:srgbClr val="FFFFFF"/>
                </a:solidFill>
              </a:rPr>
              <a:t>6</a:t>
            </a:r>
            <a:endParaRPr sz="3050"/>
          </a:p>
        </p:txBody>
      </p:sp>
      <p:sp>
        <p:nvSpPr>
          <p:cNvPr id="3" name="object 3"/>
          <p:cNvSpPr/>
          <p:nvPr/>
        </p:nvSpPr>
        <p:spPr>
          <a:xfrm>
            <a:off x="6458135" y="0"/>
            <a:ext cx="12880340" cy="11303000"/>
          </a:xfrm>
          <a:custGeom>
            <a:avLst/>
            <a:gdLst/>
            <a:ahLst/>
            <a:cxnLst/>
            <a:rect l="l" t="t" r="r" b="b"/>
            <a:pathLst>
              <a:path w="12880340" h="11303000">
                <a:moveTo>
                  <a:pt x="11629692" y="11302999"/>
                </a:moveTo>
                <a:lnTo>
                  <a:pt x="7886746" y="11302999"/>
                </a:lnTo>
                <a:lnTo>
                  <a:pt x="7858444" y="11277599"/>
                </a:lnTo>
                <a:lnTo>
                  <a:pt x="7817672" y="11252199"/>
                </a:lnTo>
                <a:lnTo>
                  <a:pt x="7777063" y="11214099"/>
                </a:lnTo>
                <a:lnTo>
                  <a:pt x="7696329" y="11163299"/>
                </a:lnTo>
                <a:lnTo>
                  <a:pt x="7656200" y="11125199"/>
                </a:lnTo>
                <a:lnTo>
                  <a:pt x="7616229" y="11099799"/>
                </a:lnTo>
                <a:lnTo>
                  <a:pt x="7576413" y="11061699"/>
                </a:lnTo>
                <a:lnTo>
                  <a:pt x="7497243" y="11010899"/>
                </a:lnTo>
                <a:lnTo>
                  <a:pt x="7457885" y="10972799"/>
                </a:lnTo>
                <a:lnTo>
                  <a:pt x="7348007" y="10896599"/>
                </a:lnTo>
                <a:lnTo>
                  <a:pt x="7310944" y="10858499"/>
                </a:lnTo>
                <a:lnTo>
                  <a:pt x="7122498" y="10731499"/>
                </a:lnTo>
                <a:lnTo>
                  <a:pt x="7084206" y="10693399"/>
                </a:lnTo>
                <a:lnTo>
                  <a:pt x="6850517" y="10540999"/>
                </a:lnTo>
                <a:lnTo>
                  <a:pt x="6570058" y="10363199"/>
                </a:lnTo>
                <a:lnTo>
                  <a:pt x="6529367" y="10325099"/>
                </a:lnTo>
                <a:lnTo>
                  <a:pt x="6282265" y="10172699"/>
                </a:lnTo>
                <a:lnTo>
                  <a:pt x="6240620" y="10159999"/>
                </a:lnTo>
                <a:lnTo>
                  <a:pt x="6156964" y="10109199"/>
                </a:lnTo>
                <a:lnTo>
                  <a:pt x="5559844" y="9753599"/>
                </a:lnTo>
                <a:lnTo>
                  <a:pt x="5516562" y="9740899"/>
                </a:lnTo>
                <a:lnTo>
                  <a:pt x="5124451" y="9512299"/>
                </a:lnTo>
                <a:lnTo>
                  <a:pt x="5036831" y="9474199"/>
                </a:lnTo>
                <a:lnTo>
                  <a:pt x="4949094" y="9423399"/>
                </a:lnTo>
                <a:lnTo>
                  <a:pt x="4641471" y="9258299"/>
                </a:lnTo>
                <a:lnTo>
                  <a:pt x="4246157" y="9029699"/>
                </a:lnTo>
                <a:lnTo>
                  <a:pt x="4202342" y="9016999"/>
                </a:lnTo>
                <a:lnTo>
                  <a:pt x="3465403" y="8585199"/>
                </a:lnTo>
                <a:lnTo>
                  <a:pt x="3422710" y="8572499"/>
                </a:lnTo>
                <a:lnTo>
                  <a:pt x="3252911" y="8470899"/>
                </a:lnTo>
                <a:lnTo>
                  <a:pt x="3210722" y="8432799"/>
                </a:lnTo>
                <a:lnTo>
                  <a:pt x="3084831" y="8356599"/>
                </a:lnTo>
                <a:lnTo>
                  <a:pt x="2673552" y="8102599"/>
                </a:lnTo>
                <a:lnTo>
                  <a:pt x="2633217" y="8064499"/>
                </a:lnTo>
                <a:lnTo>
                  <a:pt x="2394630" y="7912099"/>
                </a:lnTo>
                <a:lnTo>
                  <a:pt x="2355467" y="7873999"/>
                </a:lnTo>
                <a:lnTo>
                  <a:pt x="2200658" y="7772399"/>
                </a:lnTo>
                <a:lnTo>
                  <a:pt x="2162433" y="7734299"/>
                </a:lnTo>
                <a:lnTo>
                  <a:pt x="2086579" y="7683499"/>
                </a:lnTo>
                <a:lnTo>
                  <a:pt x="2048957" y="7645399"/>
                </a:lnTo>
                <a:lnTo>
                  <a:pt x="1937349" y="7569199"/>
                </a:lnTo>
                <a:lnTo>
                  <a:pt x="1900577" y="7531099"/>
                </a:lnTo>
                <a:lnTo>
                  <a:pt x="1827699" y="7480299"/>
                </a:lnTo>
                <a:lnTo>
                  <a:pt x="1791600" y="7442199"/>
                </a:lnTo>
                <a:lnTo>
                  <a:pt x="1755732" y="7416799"/>
                </a:lnTo>
                <a:lnTo>
                  <a:pt x="1720098" y="7378699"/>
                </a:lnTo>
                <a:lnTo>
                  <a:pt x="1649546" y="7327899"/>
                </a:lnTo>
                <a:lnTo>
                  <a:pt x="1614635" y="7289799"/>
                </a:lnTo>
                <a:lnTo>
                  <a:pt x="1579972" y="7264399"/>
                </a:lnTo>
                <a:lnTo>
                  <a:pt x="1545559" y="7226299"/>
                </a:lnTo>
                <a:lnTo>
                  <a:pt x="1511401" y="7200899"/>
                </a:lnTo>
                <a:lnTo>
                  <a:pt x="1477500" y="7162799"/>
                </a:lnTo>
                <a:lnTo>
                  <a:pt x="1443861" y="7137399"/>
                </a:lnTo>
                <a:lnTo>
                  <a:pt x="1410486" y="7099299"/>
                </a:lnTo>
                <a:lnTo>
                  <a:pt x="1377378" y="7073899"/>
                </a:lnTo>
                <a:lnTo>
                  <a:pt x="1344542" y="7035799"/>
                </a:lnTo>
                <a:lnTo>
                  <a:pt x="1311979" y="7010399"/>
                </a:lnTo>
                <a:lnTo>
                  <a:pt x="1279695" y="6972299"/>
                </a:lnTo>
                <a:lnTo>
                  <a:pt x="1247691" y="6946899"/>
                </a:lnTo>
                <a:lnTo>
                  <a:pt x="1215972" y="6908799"/>
                </a:lnTo>
                <a:lnTo>
                  <a:pt x="1184541" y="6870699"/>
                </a:lnTo>
                <a:lnTo>
                  <a:pt x="1153400" y="6845299"/>
                </a:lnTo>
                <a:lnTo>
                  <a:pt x="1122554" y="6807199"/>
                </a:lnTo>
                <a:lnTo>
                  <a:pt x="1092006" y="6781799"/>
                </a:lnTo>
                <a:lnTo>
                  <a:pt x="1061759" y="6743699"/>
                </a:lnTo>
                <a:lnTo>
                  <a:pt x="1031816" y="6705599"/>
                </a:lnTo>
                <a:lnTo>
                  <a:pt x="1002181" y="6667499"/>
                </a:lnTo>
                <a:lnTo>
                  <a:pt x="972857" y="6642099"/>
                </a:lnTo>
                <a:lnTo>
                  <a:pt x="943847" y="6603999"/>
                </a:lnTo>
                <a:lnTo>
                  <a:pt x="915155" y="6565899"/>
                </a:lnTo>
                <a:lnTo>
                  <a:pt x="886784" y="6527799"/>
                </a:lnTo>
                <a:lnTo>
                  <a:pt x="858738" y="6502399"/>
                </a:lnTo>
                <a:lnTo>
                  <a:pt x="831019" y="6464299"/>
                </a:lnTo>
                <a:lnTo>
                  <a:pt x="803632" y="6426199"/>
                </a:lnTo>
                <a:lnTo>
                  <a:pt x="776579" y="6388099"/>
                </a:lnTo>
                <a:lnTo>
                  <a:pt x="749863" y="6349999"/>
                </a:lnTo>
                <a:lnTo>
                  <a:pt x="723489" y="6311899"/>
                </a:lnTo>
                <a:lnTo>
                  <a:pt x="697459" y="6286499"/>
                </a:lnTo>
                <a:lnTo>
                  <a:pt x="671777" y="6248399"/>
                </a:lnTo>
                <a:lnTo>
                  <a:pt x="646447" y="6210299"/>
                </a:lnTo>
                <a:lnTo>
                  <a:pt x="621470" y="6172199"/>
                </a:lnTo>
                <a:lnTo>
                  <a:pt x="596852" y="6134099"/>
                </a:lnTo>
                <a:lnTo>
                  <a:pt x="572594" y="6095999"/>
                </a:lnTo>
                <a:lnTo>
                  <a:pt x="548701" y="6057899"/>
                </a:lnTo>
                <a:lnTo>
                  <a:pt x="525176" y="6019799"/>
                </a:lnTo>
                <a:lnTo>
                  <a:pt x="502022" y="5981699"/>
                </a:lnTo>
                <a:lnTo>
                  <a:pt x="479243" y="5943599"/>
                </a:lnTo>
                <a:lnTo>
                  <a:pt x="456842" y="5892799"/>
                </a:lnTo>
                <a:lnTo>
                  <a:pt x="434821" y="5854699"/>
                </a:lnTo>
                <a:lnTo>
                  <a:pt x="413185" y="5816599"/>
                </a:lnTo>
                <a:lnTo>
                  <a:pt x="391937" y="5778499"/>
                </a:lnTo>
                <a:lnTo>
                  <a:pt x="371080" y="5740399"/>
                </a:lnTo>
                <a:lnTo>
                  <a:pt x="350618" y="5702299"/>
                </a:lnTo>
                <a:lnTo>
                  <a:pt x="330554" y="5651499"/>
                </a:lnTo>
                <a:lnTo>
                  <a:pt x="310891" y="5613399"/>
                </a:lnTo>
                <a:lnTo>
                  <a:pt x="291632" y="5575299"/>
                </a:lnTo>
                <a:lnTo>
                  <a:pt x="272781" y="5537199"/>
                </a:lnTo>
                <a:lnTo>
                  <a:pt x="254342" y="5486399"/>
                </a:lnTo>
                <a:lnTo>
                  <a:pt x="236317" y="5448299"/>
                </a:lnTo>
                <a:lnTo>
                  <a:pt x="217396" y="5397499"/>
                </a:lnTo>
                <a:lnTo>
                  <a:pt x="199319" y="5359399"/>
                </a:lnTo>
                <a:lnTo>
                  <a:pt x="182080" y="5308599"/>
                </a:lnTo>
                <a:lnTo>
                  <a:pt x="165670" y="5270499"/>
                </a:lnTo>
                <a:lnTo>
                  <a:pt x="150083" y="5219699"/>
                </a:lnTo>
                <a:lnTo>
                  <a:pt x="135312" y="5168899"/>
                </a:lnTo>
                <a:lnTo>
                  <a:pt x="121348" y="5130799"/>
                </a:lnTo>
                <a:lnTo>
                  <a:pt x="108186" y="5079999"/>
                </a:lnTo>
                <a:lnTo>
                  <a:pt x="95818" y="5029199"/>
                </a:lnTo>
                <a:lnTo>
                  <a:pt x="84236" y="4991099"/>
                </a:lnTo>
                <a:lnTo>
                  <a:pt x="73434" y="4940299"/>
                </a:lnTo>
                <a:lnTo>
                  <a:pt x="63404" y="4889499"/>
                </a:lnTo>
                <a:lnTo>
                  <a:pt x="54139" y="4851399"/>
                </a:lnTo>
                <a:lnTo>
                  <a:pt x="45632" y="4800599"/>
                </a:lnTo>
                <a:lnTo>
                  <a:pt x="37875" y="4749799"/>
                </a:lnTo>
                <a:lnTo>
                  <a:pt x="30861" y="4711699"/>
                </a:lnTo>
                <a:lnTo>
                  <a:pt x="24584" y="4660899"/>
                </a:lnTo>
                <a:lnTo>
                  <a:pt x="19036" y="4622799"/>
                </a:lnTo>
                <a:lnTo>
                  <a:pt x="14209" y="4571999"/>
                </a:lnTo>
                <a:lnTo>
                  <a:pt x="10096" y="4521199"/>
                </a:lnTo>
                <a:lnTo>
                  <a:pt x="6691" y="4483099"/>
                </a:lnTo>
                <a:lnTo>
                  <a:pt x="3986" y="4432299"/>
                </a:lnTo>
                <a:lnTo>
                  <a:pt x="1974" y="4381499"/>
                </a:lnTo>
                <a:lnTo>
                  <a:pt x="648" y="4343399"/>
                </a:lnTo>
                <a:lnTo>
                  <a:pt x="0" y="4292599"/>
                </a:lnTo>
                <a:lnTo>
                  <a:pt x="22" y="4241799"/>
                </a:lnTo>
                <a:lnTo>
                  <a:pt x="709" y="4203699"/>
                </a:lnTo>
                <a:lnTo>
                  <a:pt x="2053" y="4152899"/>
                </a:lnTo>
                <a:lnTo>
                  <a:pt x="4046" y="4102099"/>
                </a:lnTo>
                <a:lnTo>
                  <a:pt x="6682" y="4063999"/>
                </a:lnTo>
                <a:lnTo>
                  <a:pt x="9953" y="4013199"/>
                </a:lnTo>
                <a:lnTo>
                  <a:pt x="13851" y="3975099"/>
                </a:lnTo>
                <a:lnTo>
                  <a:pt x="18370" y="3924299"/>
                </a:lnTo>
                <a:lnTo>
                  <a:pt x="23503" y="3873499"/>
                </a:lnTo>
                <a:lnTo>
                  <a:pt x="29242" y="3835399"/>
                </a:lnTo>
                <a:lnTo>
                  <a:pt x="35580" y="3784599"/>
                </a:lnTo>
                <a:lnTo>
                  <a:pt x="42509" y="3746499"/>
                </a:lnTo>
                <a:lnTo>
                  <a:pt x="50024" y="3695699"/>
                </a:lnTo>
                <a:lnTo>
                  <a:pt x="58115" y="3644899"/>
                </a:lnTo>
                <a:lnTo>
                  <a:pt x="66777" y="3606799"/>
                </a:lnTo>
                <a:lnTo>
                  <a:pt x="76002" y="3555999"/>
                </a:lnTo>
                <a:lnTo>
                  <a:pt x="85783" y="3517899"/>
                </a:lnTo>
                <a:lnTo>
                  <a:pt x="96112" y="3467099"/>
                </a:lnTo>
                <a:lnTo>
                  <a:pt x="106982" y="3416299"/>
                </a:lnTo>
                <a:lnTo>
                  <a:pt x="118386" y="3378199"/>
                </a:lnTo>
                <a:lnTo>
                  <a:pt x="130318" y="3327399"/>
                </a:lnTo>
                <a:lnTo>
                  <a:pt x="142769" y="3289299"/>
                </a:lnTo>
                <a:lnTo>
                  <a:pt x="155732" y="3238499"/>
                </a:lnTo>
                <a:lnTo>
                  <a:pt x="169201" y="3200399"/>
                </a:lnTo>
                <a:lnTo>
                  <a:pt x="183167" y="3149599"/>
                </a:lnTo>
                <a:lnTo>
                  <a:pt x="197625" y="3111499"/>
                </a:lnTo>
                <a:lnTo>
                  <a:pt x="212566" y="3060699"/>
                </a:lnTo>
                <a:lnTo>
                  <a:pt x="227983" y="3022599"/>
                </a:lnTo>
                <a:lnTo>
                  <a:pt x="243870" y="2971799"/>
                </a:lnTo>
                <a:lnTo>
                  <a:pt x="260218" y="2933699"/>
                </a:lnTo>
                <a:lnTo>
                  <a:pt x="277021" y="2882899"/>
                </a:lnTo>
                <a:lnTo>
                  <a:pt x="294272" y="2844799"/>
                </a:lnTo>
                <a:lnTo>
                  <a:pt x="311963" y="2793999"/>
                </a:lnTo>
                <a:lnTo>
                  <a:pt x="330087" y="2755899"/>
                </a:lnTo>
                <a:lnTo>
                  <a:pt x="348637" y="2705099"/>
                </a:lnTo>
                <a:lnTo>
                  <a:pt x="367605" y="2666999"/>
                </a:lnTo>
                <a:lnTo>
                  <a:pt x="386985" y="2616199"/>
                </a:lnTo>
                <a:lnTo>
                  <a:pt x="406769" y="2578099"/>
                </a:lnTo>
                <a:lnTo>
                  <a:pt x="426950" y="2539999"/>
                </a:lnTo>
                <a:lnTo>
                  <a:pt x="447521" y="2489199"/>
                </a:lnTo>
                <a:lnTo>
                  <a:pt x="468475" y="2451099"/>
                </a:lnTo>
                <a:lnTo>
                  <a:pt x="489804" y="2412999"/>
                </a:lnTo>
                <a:lnTo>
                  <a:pt x="511500" y="2362199"/>
                </a:lnTo>
                <a:lnTo>
                  <a:pt x="533558" y="2324099"/>
                </a:lnTo>
                <a:lnTo>
                  <a:pt x="555970" y="2273299"/>
                </a:lnTo>
                <a:lnTo>
                  <a:pt x="578728" y="2235199"/>
                </a:lnTo>
                <a:lnTo>
                  <a:pt x="601825" y="2197099"/>
                </a:lnTo>
                <a:lnTo>
                  <a:pt x="625255" y="2158999"/>
                </a:lnTo>
                <a:lnTo>
                  <a:pt x="649009" y="2108199"/>
                </a:lnTo>
                <a:lnTo>
                  <a:pt x="673081" y="2070099"/>
                </a:lnTo>
                <a:lnTo>
                  <a:pt x="697463" y="2031999"/>
                </a:lnTo>
                <a:lnTo>
                  <a:pt x="722148" y="1981199"/>
                </a:lnTo>
                <a:lnTo>
                  <a:pt x="747130" y="1943099"/>
                </a:lnTo>
                <a:lnTo>
                  <a:pt x="772400" y="1904999"/>
                </a:lnTo>
                <a:lnTo>
                  <a:pt x="797952" y="1866899"/>
                </a:lnTo>
                <a:lnTo>
                  <a:pt x="823778" y="1828799"/>
                </a:lnTo>
                <a:lnTo>
                  <a:pt x="849871" y="1777999"/>
                </a:lnTo>
                <a:lnTo>
                  <a:pt x="876224" y="1739899"/>
                </a:lnTo>
                <a:lnTo>
                  <a:pt x="902830" y="1701799"/>
                </a:lnTo>
                <a:lnTo>
                  <a:pt x="929681" y="1663699"/>
                </a:lnTo>
                <a:lnTo>
                  <a:pt x="956771" y="1625599"/>
                </a:lnTo>
                <a:lnTo>
                  <a:pt x="984091" y="1587499"/>
                </a:lnTo>
                <a:lnTo>
                  <a:pt x="1011636" y="1536699"/>
                </a:lnTo>
                <a:lnTo>
                  <a:pt x="1039397" y="1498599"/>
                </a:lnTo>
                <a:lnTo>
                  <a:pt x="1067367" y="1460499"/>
                </a:lnTo>
                <a:lnTo>
                  <a:pt x="1123907" y="1384299"/>
                </a:lnTo>
                <a:lnTo>
                  <a:pt x="1181198" y="1308099"/>
                </a:lnTo>
                <a:lnTo>
                  <a:pt x="1239182" y="1231899"/>
                </a:lnTo>
                <a:lnTo>
                  <a:pt x="1327332" y="1117599"/>
                </a:lnTo>
                <a:lnTo>
                  <a:pt x="1357000" y="1092199"/>
                </a:lnTo>
                <a:lnTo>
                  <a:pt x="1416718" y="1015999"/>
                </a:lnTo>
                <a:lnTo>
                  <a:pt x="1537483" y="863599"/>
                </a:lnTo>
                <a:lnTo>
                  <a:pt x="1567909" y="838199"/>
                </a:lnTo>
                <a:lnTo>
                  <a:pt x="1659636" y="723899"/>
                </a:lnTo>
                <a:lnTo>
                  <a:pt x="1690336" y="698499"/>
                </a:lnTo>
                <a:lnTo>
                  <a:pt x="1751883" y="622299"/>
                </a:lnTo>
                <a:lnTo>
                  <a:pt x="1782714" y="596899"/>
                </a:lnTo>
                <a:lnTo>
                  <a:pt x="1813574" y="558799"/>
                </a:lnTo>
                <a:lnTo>
                  <a:pt x="1844457" y="533399"/>
                </a:lnTo>
                <a:lnTo>
                  <a:pt x="1875353" y="495299"/>
                </a:lnTo>
                <a:lnTo>
                  <a:pt x="1949842" y="419099"/>
                </a:lnTo>
                <a:lnTo>
                  <a:pt x="2326481" y="38099"/>
                </a:lnTo>
                <a:lnTo>
                  <a:pt x="2364576" y="12699"/>
                </a:lnTo>
                <a:lnTo>
                  <a:pt x="2379476" y="0"/>
                </a:lnTo>
                <a:lnTo>
                  <a:pt x="10478310" y="0"/>
                </a:lnTo>
                <a:lnTo>
                  <a:pt x="10548679" y="76199"/>
                </a:lnTo>
                <a:lnTo>
                  <a:pt x="10583465" y="101599"/>
                </a:lnTo>
                <a:lnTo>
                  <a:pt x="10652226" y="177799"/>
                </a:lnTo>
                <a:lnTo>
                  <a:pt x="10686197" y="215899"/>
                </a:lnTo>
                <a:lnTo>
                  <a:pt x="10719892" y="241299"/>
                </a:lnTo>
                <a:lnTo>
                  <a:pt x="10786445" y="317499"/>
                </a:lnTo>
                <a:lnTo>
                  <a:pt x="10819298" y="355599"/>
                </a:lnTo>
                <a:lnTo>
                  <a:pt x="10851866" y="393699"/>
                </a:lnTo>
                <a:lnTo>
                  <a:pt x="10884146" y="431799"/>
                </a:lnTo>
                <a:lnTo>
                  <a:pt x="10916137" y="457199"/>
                </a:lnTo>
                <a:lnTo>
                  <a:pt x="10947836" y="495299"/>
                </a:lnTo>
                <a:lnTo>
                  <a:pt x="10979240" y="533399"/>
                </a:lnTo>
                <a:lnTo>
                  <a:pt x="11010348" y="571499"/>
                </a:lnTo>
                <a:lnTo>
                  <a:pt x="11041157" y="609599"/>
                </a:lnTo>
                <a:lnTo>
                  <a:pt x="11071665" y="647699"/>
                </a:lnTo>
                <a:lnTo>
                  <a:pt x="11101870" y="685799"/>
                </a:lnTo>
                <a:lnTo>
                  <a:pt x="11131769" y="723899"/>
                </a:lnTo>
                <a:lnTo>
                  <a:pt x="11161360" y="761999"/>
                </a:lnTo>
                <a:lnTo>
                  <a:pt x="11190641" y="800099"/>
                </a:lnTo>
                <a:lnTo>
                  <a:pt x="11219609" y="838199"/>
                </a:lnTo>
                <a:lnTo>
                  <a:pt x="11248262" y="888999"/>
                </a:lnTo>
                <a:lnTo>
                  <a:pt x="11276599" y="927099"/>
                </a:lnTo>
                <a:lnTo>
                  <a:pt x="11304616" y="965199"/>
                </a:lnTo>
                <a:lnTo>
                  <a:pt x="11332311" y="1003299"/>
                </a:lnTo>
                <a:lnTo>
                  <a:pt x="11359683" y="1041399"/>
                </a:lnTo>
                <a:lnTo>
                  <a:pt x="11386729" y="1079499"/>
                </a:lnTo>
                <a:lnTo>
                  <a:pt x="11413446" y="1117599"/>
                </a:lnTo>
                <a:lnTo>
                  <a:pt x="11439832" y="1155699"/>
                </a:lnTo>
                <a:lnTo>
                  <a:pt x="11465885" y="1206499"/>
                </a:lnTo>
                <a:lnTo>
                  <a:pt x="11491603" y="1244599"/>
                </a:lnTo>
                <a:lnTo>
                  <a:pt x="11516984" y="1282699"/>
                </a:lnTo>
                <a:lnTo>
                  <a:pt x="11542024" y="1320799"/>
                </a:lnTo>
                <a:lnTo>
                  <a:pt x="11567617" y="1371599"/>
                </a:lnTo>
                <a:lnTo>
                  <a:pt x="11592934" y="1409699"/>
                </a:lnTo>
                <a:lnTo>
                  <a:pt x="11617976" y="1447799"/>
                </a:lnTo>
                <a:lnTo>
                  <a:pt x="11642743" y="1498599"/>
                </a:lnTo>
                <a:lnTo>
                  <a:pt x="11667236" y="1536699"/>
                </a:lnTo>
                <a:lnTo>
                  <a:pt x="11691456" y="1587499"/>
                </a:lnTo>
                <a:lnTo>
                  <a:pt x="11715404" y="1625599"/>
                </a:lnTo>
                <a:lnTo>
                  <a:pt x="11739080" y="1663699"/>
                </a:lnTo>
                <a:lnTo>
                  <a:pt x="11762486" y="1714499"/>
                </a:lnTo>
                <a:lnTo>
                  <a:pt x="11785623" y="1752599"/>
                </a:lnTo>
                <a:lnTo>
                  <a:pt x="11808491" y="1803399"/>
                </a:lnTo>
                <a:lnTo>
                  <a:pt x="11831091" y="1841499"/>
                </a:lnTo>
                <a:lnTo>
                  <a:pt x="11853423" y="1892299"/>
                </a:lnTo>
                <a:lnTo>
                  <a:pt x="11875489" y="1930399"/>
                </a:lnTo>
                <a:lnTo>
                  <a:pt x="11897290" y="1981199"/>
                </a:lnTo>
                <a:lnTo>
                  <a:pt x="11918826" y="2019299"/>
                </a:lnTo>
                <a:lnTo>
                  <a:pt x="11940098" y="2070099"/>
                </a:lnTo>
                <a:lnTo>
                  <a:pt x="11961108" y="2108199"/>
                </a:lnTo>
                <a:lnTo>
                  <a:pt x="11981855" y="2158999"/>
                </a:lnTo>
                <a:lnTo>
                  <a:pt x="12002340" y="2197099"/>
                </a:lnTo>
                <a:lnTo>
                  <a:pt x="12022565" y="2247899"/>
                </a:lnTo>
                <a:lnTo>
                  <a:pt x="12042531" y="2285999"/>
                </a:lnTo>
                <a:lnTo>
                  <a:pt x="12062237" y="2336799"/>
                </a:lnTo>
                <a:lnTo>
                  <a:pt x="12081686" y="2387599"/>
                </a:lnTo>
                <a:lnTo>
                  <a:pt x="12100877" y="2425699"/>
                </a:lnTo>
                <a:lnTo>
                  <a:pt x="12119812" y="2476499"/>
                </a:lnTo>
                <a:lnTo>
                  <a:pt x="12138491" y="2514599"/>
                </a:lnTo>
                <a:lnTo>
                  <a:pt x="12156916" y="2565399"/>
                </a:lnTo>
                <a:lnTo>
                  <a:pt x="12175086" y="2616199"/>
                </a:lnTo>
                <a:lnTo>
                  <a:pt x="12193004" y="2654299"/>
                </a:lnTo>
                <a:lnTo>
                  <a:pt x="12210669" y="2705099"/>
                </a:lnTo>
                <a:lnTo>
                  <a:pt x="12228083" y="2743199"/>
                </a:lnTo>
                <a:lnTo>
                  <a:pt x="12245246" y="2793999"/>
                </a:lnTo>
                <a:lnTo>
                  <a:pt x="12262159" y="2844799"/>
                </a:lnTo>
                <a:lnTo>
                  <a:pt x="12278824" y="2882899"/>
                </a:lnTo>
                <a:lnTo>
                  <a:pt x="12295240" y="2933699"/>
                </a:lnTo>
                <a:lnTo>
                  <a:pt x="12311409" y="2984499"/>
                </a:lnTo>
                <a:lnTo>
                  <a:pt x="12327331" y="3022599"/>
                </a:lnTo>
                <a:lnTo>
                  <a:pt x="12343008" y="3073399"/>
                </a:lnTo>
                <a:lnTo>
                  <a:pt x="12358440" y="3124199"/>
                </a:lnTo>
                <a:lnTo>
                  <a:pt x="12373628" y="3174999"/>
                </a:lnTo>
                <a:lnTo>
                  <a:pt x="12388573" y="3213099"/>
                </a:lnTo>
                <a:lnTo>
                  <a:pt x="12403276" y="3263899"/>
                </a:lnTo>
                <a:lnTo>
                  <a:pt x="12417737" y="3314699"/>
                </a:lnTo>
                <a:lnTo>
                  <a:pt x="12431957" y="3352799"/>
                </a:lnTo>
                <a:lnTo>
                  <a:pt x="12445938" y="3403599"/>
                </a:lnTo>
                <a:lnTo>
                  <a:pt x="12459679" y="3454399"/>
                </a:lnTo>
                <a:lnTo>
                  <a:pt x="12473183" y="3505199"/>
                </a:lnTo>
                <a:lnTo>
                  <a:pt x="12486449" y="3543299"/>
                </a:lnTo>
                <a:lnTo>
                  <a:pt x="12499478" y="3594099"/>
                </a:lnTo>
                <a:lnTo>
                  <a:pt x="12512272" y="3644899"/>
                </a:lnTo>
                <a:lnTo>
                  <a:pt x="12524830" y="3695699"/>
                </a:lnTo>
                <a:lnTo>
                  <a:pt x="12537155" y="3733799"/>
                </a:lnTo>
                <a:lnTo>
                  <a:pt x="12549247" y="3784599"/>
                </a:lnTo>
                <a:lnTo>
                  <a:pt x="12561106" y="3835399"/>
                </a:lnTo>
                <a:lnTo>
                  <a:pt x="12572733" y="3886199"/>
                </a:lnTo>
                <a:lnTo>
                  <a:pt x="12584130" y="3936999"/>
                </a:lnTo>
                <a:lnTo>
                  <a:pt x="12595297" y="3975099"/>
                </a:lnTo>
                <a:lnTo>
                  <a:pt x="12606234" y="4025899"/>
                </a:lnTo>
                <a:lnTo>
                  <a:pt x="12616944" y="4076699"/>
                </a:lnTo>
                <a:lnTo>
                  <a:pt x="12627426" y="4127499"/>
                </a:lnTo>
                <a:lnTo>
                  <a:pt x="12637681" y="4178299"/>
                </a:lnTo>
                <a:lnTo>
                  <a:pt x="12647711" y="4229099"/>
                </a:lnTo>
                <a:lnTo>
                  <a:pt x="12657515" y="4267199"/>
                </a:lnTo>
                <a:lnTo>
                  <a:pt x="12667096" y="4317999"/>
                </a:lnTo>
                <a:lnTo>
                  <a:pt x="12676453" y="4368799"/>
                </a:lnTo>
                <a:lnTo>
                  <a:pt x="12685588" y="4419599"/>
                </a:lnTo>
                <a:lnTo>
                  <a:pt x="12694501" y="4470399"/>
                </a:lnTo>
                <a:lnTo>
                  <a:pt x="12703193" y="4521199"/>
                </a:lnTo>
                <a:lnTo>
                  <a:pt x="12711665" y="4559299"/>
                </a:lnTo>
                <a:lnTo>
                  <a:pt x="12719918" y="4610099"/>
                </a:lnTo>
                <a:lnTo>
                  <a:pt x="12727953" y="4660899"/>
                </a:lnTo>
                <a:lnTo>
                  <a:pt x="12735770" y="4711699"/>
                </a:lnTo>
                <a:lnTo>
                  <a:pt x="12743371" y="4762499"/>
                </a:lnTo>
                <a:lnTo>
                  <a:pt x="12750756" y="4813299"/>
                </a:lnTo>
                <a:lnTo>
                  <a:pt x="12757925" y="4864099"/>
                </a:lnTo>
                <a:lnTo>
                  <a:pt x="12764881" y="4914899"/>
                </a:lnTo>
                <a:lnTo>
                  <a:pt x="12771623" y="4952999"/>
                </a:lnTo>
                <a:lnTo>
                  <a:pt x="12778152" y="5003799"/>
                </a:lnTo>
                <a:lnTo>
                  <a:pt x="12784470" y="5054599"/>
                </a:lnTo>
                <a:lnTo>
                  <a:pt x="12790577" y="5105399"/>
                </a:lnTo>
                <a:lnTo>
                  <a:pt x="12796474" y="5156199"/>
                </a:lnTo>
                <a:lnTo>
                  <a:pt x="12802161" y="5206999"/>
                </a:lnTo>
                <a:lnTo>
                  <a:pt x="12807641" y="5257799"/>
                </a:lnTo>
                <a:lnTo>
                  <a:pt x="12812912" y="5308599"/>
                </a:lnTo>
                <a:lnTo>
                  <a:pt x="12817977" y="5359399"/>
                </a:lnTo>
                <a:lnTo>
                  <a:pt x="12822836" y="5410199"/>
                </a:lnTo>
                <a:lnTo>
                  <a:pt x="12827490" y="5448299"/>
                </a:lnTo>
                <a:lnTo>
                  <a:pt x="12831939" y="5499099"/>
                </a:lnTo>
                <a:lnTo>
                  <a:pt x="12836185" y="5549899"/>
                </a:lnTo>
                <a:lnTo>
                  <a:pt x="12840229" y="5600699"/>
                </a:lnTo>
                <a:lnTo>
                  <a:pt x="12844070" y="5651499"/>
                </a:lnTo>
                <a:lnTo>
                  <a:pt x="12847711" y="5702299"/>
                </a:lnTo>
                <a:lnTo>
                  <a:pt x="12851152" y="5753099"/>
                </a:lnTo>
                <a:lnTo>
                  <a:pt x="12854393" y="5803899"/>
                </a:lnTo>
                <a:lnTo>
                  <a:pt x="12857436" y="5854699"/>
                </a:lnTo>
                <a:lnTo>
                  <a:pt x="12860281" y="5905499"/>
                </a:lnTo>
                <a:lnTo>
                  <a:pt x="12862929" y="5956299"/>
                </a:lnTo>
                <a:lnTo>
                  <a:pt x="12865381" y="6007099"/>
                </a:lnTo>
                <a:lnTo>
                  <a:pt x="12867639" y="6057899"/>
                </a:lnTo>
                <a:lnTo>
                  <a:pt x="12869701" y="6095999"/>
                </a:lnTo>
                <a:lnTo>
                  <a:pt x="12871571" y="6146799"/>
                </a:lnTo>
                <a:lnTo>
                  <a:pt x="12873247" y="6197599"/>
                </a:lnTo>
                <a:lnTo>
                  <a:pt x="12874732" y="6248399"/>
                </a:lnTo>
                <a:lnTo>
                  <a:pt x="12876025" y="6299199"/>
                </a:lnTo>
                <a:lnTo>
                  <a:pt x="12877129" y="6349999"/>
                </a:lnTo>
                <a:lnTo>
                  <a:pt x="12878043" y="6400799"/>
                </a:lnTo>
                <a:lnTo>
                  <a:pt x="12878768" y="6451599"/>
                </a:lnTo>
                <a:lnTo>
                  <a:pt x="12879306" y="6502399"/>
                </a:lnTo>
                <a:lnTo>
                  <a:pt x="12879657" y="6553199"/>
                </a:lnTo>
                <a:lnTo>
                  <a:pt x="12879750" y="6667499"/>
                </a:lnTo>
                <a:lnTo>
                  <a:pt x="12879597" y="6705599"/>
                </a:lnTo>
                <a:lnTo>
                  <a:pt x="12879208" y="6756399"/>
                </a:lnTo>
                <a:lnTo>
                  <a:pt x="12878637" y="6807199"/>
                </a:lnTo>
                <a:lnTo>
                  <a:pt x="12877884" y="6857999"/>
                </a:lnTo>
                <a:lnTo>
                  <a:pt x="12876950" y="6908799"/>
                </a:lnTo>
                <a:lnTo>
                  <a:pt x="12875835" y="6946899"/>
                </a:lnTo>
                <a:lnTo>
                  <a:pt x="12874541" y="6997699"/>
                </a:lnTo>
                <a:lnTo>
                  <a:pt x="12873069" y="7048499"/>
                </a:lnTo>
                <a:lnTo>
                  <a:pt x="12871418" y="7099299"/>
                </a:lnTo>
                <a:lnTo>
                  <a:pt x="12869591" y="7150099"/>
                </a:lnTo>
                <a:lnTo>
                  <a:pt x="12867587" y="7200899"/>
                </a:lnTo>
                <a:lnTo>
                  <a:pt x="12865408" y="7251699"/>
                </a:lnTo>
                <a:lnTo>
                  <a:pt x="12863055" y="7302499"/>
                </a:lnTo>
                <a:lnTo>
                  <a:pt x="12860528" y="7353299"/>
                </a:lnTo>
                <a:lnTo>
                  <a:pt x="12857828" y="7404099"/>
                </a:lnTo>
                <a:lnTo>
                  <a:pt x="12854957" y="7454899"/>
                </a:lnTo>
                <a:lnTo>
                  <a:pt x="12851914" y="7505699"/>
                </a:lnTo>
                <a:lnTo>
                  <a:pt x="12848700" y="7556499"/>
                </a:lnTo>
                <a:lnTo>
                  <a:pt x="12845317" y="7607299"/>
                </a:lnTo>
                <a:lnTo>
                  <a:pt x="12841766" y="7645399"/>
                </a:lnTo>
                <a:lnTo>
                  <a:pt x="12838046" y="7696199"/>
                </a:lnTo>
                <a:lnTo>
                  <a:pt x="12834160" y="7746999"/>
                </a:lnTo>
                <a:lnTo>
                  <a:pt x="12830107" y="7797799"/>
                </a:lnTo>
                <a:lnTo>
                  <a:pt x="12825889" y="7848599"/>
                </a:lnTo>
                <a:lnTo>
                  <a:pt x="12821506" y="7899399"/>
                </a:lnTo>
                <a:lnTo>
                  <a:pt x="12816960" y="7950199"/>
                </a:lnTo>
                <a:lnTo>
                  <a:pt x="12812251" y="8000999"/>
                </a:lnTo>
                <a:lnTo>
                  <a:pt x="12807379" y="8051799"/>
                </a:lnTo>
                <a:lnTo>
                  <a:pt x="12802347" y="8102599"/>
                </a:lnTo>
                <a:lnTo>
                  <a:pt x="12797154" y="8153399"/>
                </a:lnTo>
                <a:lnTo>
                  <a:pt x="12791801" y="8191499"/>
                </a:lnTo>
                <a:lnTo>
                  <a:pt x="12786290" y="8242299"/>
                </a:lnTo>
                <a:lnTo>
                  <a:pt x="12780576" y="8293099"/>
                </a:lnTo>
                <a:lnTo>
                  <a:pt x="12774685" y="8343899"/>
                </a:lnTo>
                <a:lnTo>
                  <a:pt x="12768608" y="8394699"/>
                </a:lnTo>
                <a:lnTo>
                  <a:pt x="12762337" y="8445499"/>
                </a:lnTo>
                <a:lnTo>
                  <a:pt x="12755864" y="8496299"/>
                </a:lnTo>
                <a:lnTo>
                  <a:pt x="12749180" y="8547099"/>
                </a:lnTo>
                <a:lnTo>
                  <a:pt x="12742277" y="8597899"/>
                </a:lnTo>
                <a:lnTo>
                  <a:pt x="12735146" y="8648699"/>
                </a:lnTo>
                <a:lnTo>
                  <a:pt x="12727779" y="8699499"/>
                </a:lnTo>
                <a:lnTo>
                  <a:pt x="12720167" y="8750299"/>
                </a:lnTo>
                <a:lnTo>
                  <a:pt x="12712302" y="8801099"/>
                </a:lnTo>
                <a:lnTo>
                  <a:pt x="12704176" y="8839199"/>
                </a:lnTo>
                <a:lnTo>
                  <a:pt x="12695780" y="8889999"/>
                </a:lnTo>
                <a:lnTo>
                  <a:pt x="12687106" y="8940799"/>
                </a:lnTo>
                <a:lnTo>
                  <a:pt x="12678144" y="8991599"/>
                </a:lnTo>
                <a:lnTo>
                  <a:pt x="12668888" y="9042399"/>
                </a:lnTo>
                <a:lnTo>
                  <a:pt x="12659328" y="9093199"/>
                </a:lnTo>
                <a:lnTo>
                  <a:pt x="12649456" y="9143999"/>
                </a:lnTo>
                <a:lnTo>
                  <a:pt x="12639263" y="9194799"/>
                </a:lnTo>
                <a:lnTo>
                  <a:pt x="12628741" y="9245599"/>
                </a:lnTo>
                <a:lnTo>
                  <a:pt x="12617882" y="9283699"/>
                </a:lnTo>
                <a:lnTo>
                  <a:pt x="12606678" y="9334499"/>
                </a:lnTo>
                <a:lnTo>
                  <a:pt x="12595119" y="9385299"/>
                </a:lnTo>
                <a:lnTo>
                  <a:pt x="12583197" y="9436099"/>
                </a:lnTo>
                <a:lnTo>
                  <a:pt x="12570904" y="9486899"/>
                </a:lnTo>
                <a:lnTo>
                  <a:pt x="12558232" y="9537699"/>
                </a:lnTo>
                <a:lnTo>
                  <a:pt x="12545171" y="9575799"/>
                </a:lnTo>
                <a:lnTo>
                  <a:pt x="12531715" y="9626599"/>
                </a:lnTo>
                <a:lnTo>
                  <a:pt x="12517853" y="9677399"/>
                </a:lnTo>
                <a:lnTo>
                  <a:pt x="12503578" y="9728199"/>
                </a:lnTo>
                <a:lnTo>
                  <a:pt x="12488882" y="9778999"/>
                </a:lnTo>
                <a:lnTo>
                  <a:pt x="12473755" y="9817099"/>
                </a:lnTo>
                <a:lnTo>
                  <a:pt x="12458190" y="9867899"/>
                </a:lnTo>
                <a:lnTo>
                  <a:pt x="12442178" y="9918699"/>
                </a:lnTo>
                <a:lnTo>
                  <a:pt x="12425710" y="9956799"/>
                </a:lnTo>
                <a:lnTo>
                  <a:pt x="12408779" y="10007599"/>
                </a:lnTo>
                <a:lnTo>
                  <a:pt x="12391375" y="10058399"/>
                </a:lnTo>
                <a:lnTo>
                  <a:pt x="12373490" y="10096499"/>
                </a:lnTo>
                <a:lnTo>
                  <a:pt x="12355116" y="10147299"/>
                </a:lnTo>
                <a:lnTo>
                  <a:pt x="12336245" y="10198099"/>
                </a:lnTo>
                <a:lnTo>
                  <a:pt x="12316867" y="10236199"/>
                </a:lnTo>
                <a:lnTo>
                  <a:pt x="12296975" y="10286999"/>
                </a:lnTo>
                <a:lnTo>
                  <a:pt x="12276561" y="10325099"/>
                </a:lnTo>
                <a:lnTo>
                  <a:pt x="12255614" y="10375899"/>
                </a:lnTo>
                <a:lnTo>
                  <a:pt x="12234128" y="10426699"/>
                </a:lnTo>
                <a:lnTo>
                  <a:pt x="12212094" y="10464799"/>
                </a:lnTo>
                <a:lnTo>
                  <a:pt x="12189503" y="10515599"/>
                </a:lnTo>
                <a:lnTo>
                  <a:pt x="12166348" y="10553699"/>
                </a:lnTo>
                <a:lnTo>
                  <a:pt x="12142618" y="10604499"/>
                </a:lnTo>
                <a:lnTo>
                  <a:pt x="12118307" y="10642599"/>
                </a:lnTo>
                <a:lnTo>
                  <a:pt x="12093405" y="10680699"/>
                </a:lnTo>
                <a:lnTo>
                  <a:pt x="12067904" y="10731499"/>
                </a:lnTo>
                <a:lnTo>
                  <a:pt x="12015527" y="10807699"/>
                </a:lnTo>
                <a:lnTo>
                  <a:pt x="11988571" y="10858499"/>
                </a:lnTo>
                <a:lnTo>
                  <a:pt x="11960940" y="10896599"/>
                </a:lnTo>
                <a:lnTo>
                  <a:pt x="11932643" y="10934699"/>
                </a:lnTo>
                <a:lnTo>
                  <a:pt x="11903690" y="10972799"/>
                </a:lnTo>
                <a:lnTo>
                  <a:pt x="11874091" y="11010899"/>
                </a:lnTo>
                <a:lnTo>
                  <a:pt x="11843855" y="11048999"/>
                </a:lnTo>
                <a:lnTo>
                  <a:pt x="11812993" y="11087099"/>
                </a:lnTo>
                <a:lnTo>
                  <a:pt x="11781514" y="11125199"/>
                </a:lnTo>
                <a:lnTo>
                  <a:pt x="11749428" y="11163299"/>
                </a:lnTo>
                <a:lnTo>
                  <a:pt x="11716745" y="11201399"/>
                </a:lnTo>
                <a:lnTo>
                  <a:pt x="11683475" y="11239499"/>
                </a:lnTo>
                <a:lnTo>
                  <a:pt x="11649627" y="11277599"/>
                </a:lnTo>
                <a:lnTo>
                  <a:pt x="11629692" y="11302999"/>
                </a:lnTo>
                <a:close/>
              </a:path>
              <a:path w="12880340" h="11303000">
                <a:moveTo>
                  <a:pt x="3925094" y="10121899"/>
                </a:moveTo>
                <a:lnTo>
                  <a:pt x="3824320" y="10121899"/>
                </a:lnTo>
                <a:lnTo>
                  <a:pt x="3857488" y="10109199"/>
                </a:lnTo>
                <a:lnTo>
                  <a:pt x="3891088" y="10109199"/>
                </a:lnTo>
                <a:lnTo>
                  <a:pt x="3925094" y="10121899"/>
                </a:lnTo>
                <a:close/>
              </a:path>
              <a:path w="12880340" h="11303000">
                <a:moveTo>
                  <a:pt x="4064616" y="10134599"/>
                </a:moveTo>
                <a:lnTo>
                  <a:pt x="3665941" y="10134599"/>
                </a:lnTo>
                <a:lnTo>
                  <a:pt x="3696530" y="10121899"/>
                </a:lnTo>
                <a:lnTo>
                  <a:pt x="4029266" y="10121899"/>
                </a:lnTo>
                <a:lnTo>
                  <a:pt x="4064616" y="10134599"/>
                </a:lnTo>
                <a:close/>
              </a:path>
              <a:path w="12880340" h="11303000">
                <a:moveTo>
                  <a:pt x="4208405" y="10159999"/>
                </a:moveTo>
                <a:lnTo>
                  <a:pt x="3577880" y="10159999"/>
                </a:lnTo>
                <a:lnTo>
                  <a:pt x="3635952" y="10134599"/>
                </a:lnTo>
                <a:lnTo>
                  <a:pt x="4100232" y="10134599"/>
                </a:lnTo>
                <a:lnTo>
                  <a:pt x="4136088" y="10147299"/>
                </a:lnTo>
                <a:lnTo>
                  <a:pt x="4172154" y="10147299"/>
                </a:lnTo>
                <a:lnTo>
                  <a:pt x="4208405" y="10159999"/>
                </a:lnTo>
                <a:close/>
              </a:path>
              <a:path w="12880340" h="11303000">
                <a:moveTo>
                  <a:pt x="5710536" y="11302999"/>
                </a:moveTo>
                <a:lnTo>
                  <a:pt x="3244422" y="11302999"/>
                </a:lnTo>
                <a:lnTo>
                  <a:pt x="3232194" y="11277599"/>
                </a:lnTo>
                <a:lnTo>
                  <a:pt x="3215341" y="11239499"/>
                </a:lnTo>
                <a:lnTo>
                  <a:pt x="3200666" y="11188699"/>
                </a:lnTo>
                <a:lnTo>
                  <a:pt x="3188238" y="11150599"/>
                </a:lnTo>
                <a:lnTo>
                  <a:pt x="3178126" y="11112499"/>
                </a:lnTo>
                <a:lnTo>
                  <a:pt x="3170399" y="11061699"/>
                </a:lnTo>
                <a:lnTo>
                  <a:pt x="3163548" y="11023599"/>
                </a:lnTo>
                <a:lnTo>
                  <a:pt x="3158238" y="10972799"/>
                </a:lnTo>
                <a:lnTo>
                  <a:pt x="3154440" y="10921999"/>
                </a:lnTo>
                <a:lnTo>
                  <a:pt x="3152127" y="10871199"/>
                </a:lnTo>
                <a:lnTo>
                  <a:pt x="3151272" y="10833099"/>
                </a:lnTo>
                <a:lnTo>
                  <a:pt x="3151847" y="10794999"/>
                </a:lnTo>
                <a:lnTo>
                  <a:pt x="3153823" y="10744199"/>
                </a:lnTo>
                <a:lnTo>
                  <a:pt x="3157174" y="10706099"/>
                </a:lnTo>
                <a:lnTo>
                  <a:pt x="3161871" y="10667999"/>
                </a:lnTo>
                <a:lnTo>
                  <a:pt x="3167887" y="10629899"/>
                </a:lnTo>
                <a:lnTo>
                  <a:pt x="3175194" y="10604499"/>
                </a:lnTo>
                <a:lnTo>
                  <a:pt x="3183765" y="10566399"/>
                </a:lnTo>
                <a:lnTo>
                  <a:pt x="3193572" y="10528299"/>
                </a:lnTo>
                <a:lnTo>
                  <a:pt x="3204587" y="10502899"/>
                </a:lnTo>
                <a:lnTo>
                  <a:pt x="3216782" y="10464799"/>
                </a:lnTo>
                <a:lnTo>
                  <a:pt x="3244603" y="10413999"/>
                </a:lnTo>
                <a:lnTo>
                  <a:pt x="3276814" y="10363199"/>
                </a:lnTo>
                <a:lnTo>
                  <a:pt x="3313193" y="10325099"/>
                </a:lnTo>
                <a:lnTo>
                  <a:pt x="3332876" y="10299699"/>
                </a:lnTo>
                <a:lnTo>
                  <a:pt x="3353518" y="10274299"/>
                </a:lnTo>
                <a:lnTo>
                  <a:pt x="3375091" y="10261599"/>
                </a:lnTo>
                <a:lnTo>
                  <a:pt x="3397568" y="10248899"/>
                </a:lnTo>
                <a:lnTo>
                  <a:pt x="3420921" y="10223499"/>
                </a:lnTo>
                <a:lnTo>
                  <a:pt x="3470143" y="10198099"/>
                </a:lnTo>
                <a:lnTo>
                  <a:pt x="3522537" y="10172699"/>
                </a:lnTo>
                <a:lnTo>
                  <a:pt x="3549854" y="10159999"/>
                </a:lnTo>
                <a:lnTo>
                  <a:pt x="4244811" y="10159999"/>
                </a:lnTo>
                <a:lnTo>
                  <a:pt x="4647653" y="10299699"/>
                </a:lnTo>
                <a:lnTo>
                  <a:pt x="4683770" y="10325099"/>
                </a:lnTo>
                <a:lnTo>
                  <a:pt x="4755366" y="10350499"/>
                </a:lnTo>
                <a:lnTo>
                  <a:pt x="4790789" y="10375899"/>
                </a:lnTo>
                <a:lnTo>
                  <a:pt x="4825924" y="10388599"/>
                </a:lnTo>
                <a:lnTo>
                  <a:pt x="4860745" y="10413999"/>
                </a:lnTo>
                <a:lnTo>
                  <a:pt x="4895223" y="10426699"/>
                </a:lnTo>
                <a:lnTo>
                  <a:pt x="4929331" y="10452099"/>
                </a:lnTo>
                <a:lnTo>
                  <a:pt x="4963041" y="10464799"/>
                </a:lnTo>
                <a:lnTo>
                  <a:pt x="4996326" y="10490199"/>
                </a:lnTo>
                <a:lnTo>
                  <a:pt x="5029158" y="10515599"/>
                </a:lnTo>
                <a:lnTo>
                  <a:pt x="5061508" y="10528299"/>
                </a:lnTo>
                <a:lnTo>
                  <a:pt x="5093350" y="10553699"/>
                </a:lnTo>
                <a:lnTo>
                  <a:pt x="5124656" y="10579099"/>
                </a:lnTo>
                <a:lnTo>
                  <a:pt x="5155397" y="10591799"/>
                </a:lnTo>
                <a:lnTo>
                  <a:pt x="5185547" y="10617199"/>
                </a:lnTo>
                <a:lnTo>
                  <a:pt x="5215078" y="10642599"/>
                </a:lnTo>
                <a:lnTo>
                  <a:pt x="5243962" y="10667999"/>
                </a:lnTo>
                <a:lnTo>
                  <a:pt x="5272170" y="10693399"/>
                </a:lnTo>
                <a:lnTo>
                  <a:pt x="5299677" y="10706099"/>
                </a:lnTo>
                <a:lnTo>
                  <a:pt x="5352471" y="10756899"/>
                </a:lnTo>
                <a:lnTo>
                  <a:pt x="5402124" y="10807699"/>
                </a:lnTo>
                <a:lnTo>
                  <a:pt x="5448413" y="10858499"/>
                </a:lnTo>
                <a:lnTo>
                  <a:pt x="5491117" y="10909299"/>
                </a:lnTo>
                <a:lnTo>
                  <a:pt x="5530015" y="10960099"/>
                </a:lnTo>
                <a:lnTo>
                  <a:pt x="5564884" y="11010899"/>
                </a:lnTo>
                <a:lnTo>
                  <a:pt x="5580739" y="11036299"/>
                </a:lnTo>
                <a:lnTo>
                  <a:pt x="5615173" y="11087099"/>
                </a:lnTo>
                <a:lnTo>
                  <a:pt x="5645654" y="11150599"/>
                </a:lnTo>
                <a:lnTo>
                  <a:pt x="5672270" y="11201399"/>
                </a:lnTo>
                <a:lnTo>
                  <a:pt x="5695110" y="11252199"/>
                </a:lnTo>
                <a:lnTo>
                  <a:pt x="5710536" y="11302999"/>
                </a:lnTo>
                <a:close/>
              </a:path>
            </a:pathLst>
          </a:custGeom>
          <a:solidFill>
            <a:srgbClr val="1BBAB0"/>
          </a:solidFill>
        </p:spPr>
        <p:txBody>
          <a:bodyPr wrap="square" lIns="0" tIns="0" rIns="0" bIns="0" rtlCol="0"/>
          <a:lstStyle/>
          <a:p>
            <a:endParaRPr/>
          </a:p>
        </p:txBody>
      </p:sp>
      <p:grpSp>
        <p:nvGrpSpPr>
          <p:cNvPr id="4" name="object 4"/>
          <p:cNvGrpSpPr/>
          <p:nvPr/>
        </p:nvGrpSpPr>
        <p:grpSpPr>
          <a:xfrm>
            <a:off x="16" y="1734852"/>
            <a:ext cx="5725795" cy="1379855"/>
            <a:chOff x="16" y="1734852"/>
            <a:chExt cx="5725795" cy="1379855"/>
          </a:xfrm>
        </p:grpSpPr>
        <p:sp>
          <p:nvSpPr>
            <p:cNvPr id="5" name="object 5"/>
            <p:cNvSpPr/>
            <p:nvPr/>
          </p:nvSpPr>
          <p:spPr>
            <a:xfrm>
              <a:off x="2253948" y="1857925"/>
              <a:ext cx="522605" cy="1133475"/>
            </a:xfrm>
            <a:custGeom>
              <a:avLst/>
              <a:gdLst/>
              <a:ahLst/>
              <a:cxnLst/>
              <a:rect l="l" t="t" r="r" b="b"/>
              <a:pathLst>
                <a:path w="522605" h="1133475">
                  <a:moveTo>
                    <a:pt x="486565" y="1133258"/>
                  </a:moveTo>
                  <a:lnTo>
                    <a:pt x="325216" y="1133258"/>
                  </a:lnTo>
                  <a:lnTo>
                    <a:pt x="0" y="566629"/>
                  </a:lnTo>
                  <a:lnTo>
                    <a:pt x="325226" y="0"/>
                  </a:lnTo>
                  <a:lnTo>
                    <a:pt x="522007" y="0"/>
                  </a:lnTo>
                  <a:lnTo>
                    <a:pt x="179059" y="597538"/>
                  </a:lnTo>
                  <a:lnTo>
                    <a:pt x="486565" y="1133258"/>
                  </a:lnTo>
                  <a:close/>
                </a:path>
              </a:pathLst>
            </a:custGeom>
            <a:solidFill>
              <a:srgbClr val="1DA5A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433018" y="1857925"/>
              <a:ext cx="3278504" cy="1133475"/>
            </a:xfrm>
            <a:custGeom>
              <a:avLst/>
              <a:gdLst/>
              <a:ahLst/>
              <a:cxnLst/>
              <a:rect l="l" t="t" r="r" b="b"/>
              <a:pathLst>
                <a:path w="3278504" h="1133475">
                  <a:moveTo>
                    <a:pt x="2784391" y="1133258"/>
                  </a:moveTo>
                  <a:lnTo>
                    <a:pt x="307505" y="1133258"/>
                  </a:lnTo>
                  <a:lnTo>
                    <a:pt x="0" y="597538"/>
                  </a:lnTo>
                  <a:lnTo>
                    <a:pt x="342947" y="0"/>
                  </a:lnTo>
                  <a:lnTo>
                    <a:pt x="2784400" y="0"/>
                  </a:lnTo>
                  <a:lnTo>
                    <a:pt x="2831864" y="2263"/>
                  </a:lnTo>
                  <a:lnTo>
                    <a:pt x="2878067" y="8916"/>
                  </a:lnTo>
                  <a:lnTo>
                    <a:pt x="2922799" y="19749"/>
                  </a:lnTo>
                  <a:lnTo>
                    <a:pt x="2965853" y="34553"/>
                  </a:lnTo>
                  <a:lnTo>
                    <a:pt x="3007021" y="53121"/>
                  </a:lnTo>
                  <a:lnTo>
                    <a:pt x="3046093" y="75243"/>
                  </a:lnTo>
                  <a:lnTo>
                    <a:pt x="3082861" y="100712"/>
                  </a:lnTo>
                  <a:lnTo>
                    <a:pt x="3117118" y="129319"/>
                  </a:lnTo>
                  <a:lnTo>
                    <a:pt x="3148653" y="160855"/>
                  </a:lnTo>
                  <a:lnTo>
                    <a:pt x="3177259" y="195113"/>
                  </a:lnTo>
                  <a:lnTo>
                    <a:pt x="3202728" y="231882"/>
                  </a:lnTo>
                  <a:lnTo>
                    <a:pt x="3224850" y="270956"/>
                  </a:lnTo>
                  <a:lnTo>
                    <a:pt x="3243418" y="312125"/>
                  </a:lnTo>
                  <a:lnTo>
                    <a:pt x="3258222" y="355182"/>
                  </a:lnTo>
                  <a:lnTo>
                    <a:pt x="3269055" y="399917"/>
                  </a:lnTo>
                  <a:lnTo>
                    <a:pt x="3275707" y="446122"/>
                  </a:lnTo>
                  <a:lnTo>
                    <a:pt x="3277971" y="493588"/>
                  </a:lnTo>
                  <a:lnTo>
                    <a:pt x="3277971" y="639736"/>
                  </a:lnTo>
                  <a:lnTo>
                    <a:pt x="3275707" y="687196"/>
                  </a:lnTo>
                  <a:lnTo>
                    <a:pt x="3269055" y="733394"/>
                  </a:lnTo>
                  <a:lnTo>
                    <a:pt x="3258222" y="778123"/>
                  </a:lnTo>
                  <a:lnTo>
                    <a:pt x="3243417" y="821174"/>
                  </a:lnTo>
                  <a:lnTo>
                    <a:pt x="3224850" y="862337"/>
                  </a:lnTo>
                  <a:lnTo>
                    <a:pt x="3202727" y="901406"/>
                  </a:lnTo>
                  <a:lnTo>
                    <a:pt x="3177259" y="938170"/>
                  </a:lnTo>
                  <a:lnTo>
                    <a:pt x="3148652" y="972423"/>
                  </a:lnTo>
                  <a:lnTo>
                    <a:pt x="3117116" y="1003955"/>
                  </a:lnTo>
                  <a:lnTo>
                    <a:pt x="3082860" y="1032558"/>
                  </a:lnTo>
                  <a:lnTo>
                    <a:pt x="3046090" y="1058024"/>
                  </a:lnTo>
                  <a:lnTo>
                    <a:pt x="3007018" y="1080143"/>
                  </a:lnTo>
                  <a:lnTo>
                    <a:pt x="2965849" y="1098709"/>
                  </a:lnTo>
                  <a:lnTo>
                    <a:pt x="2922794" y="1113511"/>
                  </a:lnTo>
                  <a:lnTo>
                    <a:pt x="2878060" y="1124343"/>
                  </a:lnTo>
                  <a:lnTo>
                    <a:pt x="2831856" y="1130994"/>
                  </a:lnTo>
                  <a:lnTo>
                    <a:pt x="2784391" y="1133258"/>
                  </a:lnTo>
                  <a:close/>
                </a:path>
              </a:pathLst>
            </a:custGeom>
            <a:solidFill>
              <a:srgbClr val="15A5A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6890" y="1749500"/>
              <a:ext cx="2607945" cy="1350645"/>
            </a:xfrm>
            <a:custGeom>
              <a:avLst/>
              <a:gdLst/>
              <a:ahLst/>
              <a:cxnLst/>
              <a:rect l="l" t="t" r="r" b="b"/>
              <a:pathLst>
                <a:path w="2607945" h="1350645">
                  <a:moveTo>
                    <a:pt x="2607612" y="1350107"/>
                  </a:moveTo>
                  <a:lnTo>
                    <a:pt x="387473" y="1350107"/>
                  </a:lnTo>
                  <a:lnTo>
                    <a:pt x="0" y="675053"/>
                  </a:lnTo>
                  <a:lnTo>
                    <a:pt x="387473" y="0"/>
                  </a:lnTo>
                  <a:lnTo>
                    <a:pt x="2607612" y="0"/>
                  </a:lnTo>
                  <a:lnTo>
                    <a:pt x="2220167" y="675053"/>
                  </a:lnTo>
                  <a:lnTo>
                    <a:pt x="2607612" y="1350107"/>
                  </a:lnTo>
                  <a:close/>
                </a:path>
              </a:pathLst>
            </a:custGeom>
            <a:solidFill>
              <a:srgbClr val="D1FFF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6" y="1734852"/>
              <a:ext cx="5725795" cy="1379855"/>
            </a:xfrm>
            <a:custGeom>
              <a:avLst/>
              <a:gdLst/>
              <a:ahLst/>
              <a:cxnLst/>
              <a:rect l="l" t="t" r="r" b="b"/>
              <a:pathLst>
                <a:path w="5725795" h="1379855">
                  <a:moveTo>
                    <a:pt x="2649794" y="1379403"/>
                  </a:moveTo>
                  <a:lnTo>
                    <a:pt x="395845" y="1379403"/>
                  </a:lnTo>
                  <a:lnTo>
                    <a:pt x="0" y="689730"/>
                  </a:lnTo>
                  <a:lnTo>
                    <a:pt x="395845" y="0"/>
                  </a:lnTo>
                  <a:lnTo>
                    <a:pt x="2649794" y="0"/>
                  </a:lnTo>
                  <a:lnTo>
                    <a:pt x="2641386" y="14648"/>
                  </a:lnTo>
                  <a:lnTo>
                    <a:pt x="404347" y="14648"/>
                  </a:lnTo>
                  <a:lnTo>
                    <a:pt x="16890" y="689673"/>
                  </a:lnTo>
                  <a:lnTo>
                    <a:pt x="404347" y="1364755"/>
                  </a:lnTo>
                  <a:lnTo>
                    <a:pt x="2641386" y="1364755"/>
                  </a:lnTo>
                  <a:lnTo>
                    <a:pt x="2649794" y="1379403"/>
                  </a:lnTo>
                  <a:close/>
                </a:path>
                <a:path w="5725795" h="1379855">
                  <a:moveTo>
                    <a:pt x="868239" y="1311516"/>
                  </a:moveTo>
                  <a:lnTo>
                    <a:pt x="451737" y="1311516"/>
                  </a:lnTo>
                  <a:lnTo>
                    <a:pt x="99218" y="689730"/>
                  </a:lnTo>
                  <a:lnTo>
                    <a:pt x="441526" y="75044"/>
                  </a:lnTo>
                  <a:lnTo>
                    <a:pt x="2589818" y="75044"/>
                  </a:lnTo>
                  <a:lnTo>
                    <a:pt x="2624486" y="14648"/>
                  </a:lnTo>
                  <a:lnTo>
                    <a:pt x="2641386" y="14648"/>
                  </a:lnTo>
                  <a:lnTo>
                    <a:pt x="2598307" y="89701"/>
                  </a:lnTo>
                  <a:lnTo>
                    <a:pt x="450114" y="89701"/>
                  </a:lnTo>
                  <a:lnTo>
                    <a:pt x="116052" y="689673"/>
                  </a:lnTo>
                  <a:lnTo>
                    <a:pt x="460277" y="1296858"/>
                  </a:lnTo>
                  <a:lnTo>
                    <a:pt x="868239" y="1296858"/>
                  </a:lnTo>
                  <a:lnTo>
                    <a:pt x="868239" y="1311516"/>
                  </a:lnTo>
                  <a:close/>
                </a:path>
                <a:path w="5725795" h="1379855">
                  <a:moveTo>
                    <a:pt x="2641386" y="1364755"/>
                  </a:moveTo>
                  <a:lnTo>
                    <a:pt x="2624486" y="1364755"/>
                  </a:lnTo>
                  <a:lnTo>
                    <a:pt x="2593931" y="1311516"/>
                  </a:lnTo>
                  <a:lnTo>
                    <a:pt x="1782730" y="1311516"/>
                  </a:lnTo>
                  <a:lnTo>
                    <a:pt x="1782730" y="1296859"/>
                  </a:lnTo>
                  <a:lnTo>
                    <a:pt x="2585514" y="1296859"/>
                  </a:lnTo>
                  <a:lnTo>
                    <a:pt x="2237058" y="689730"/>
                  </a:lnTo>
                  <a:lnTo>
                    <a:pt x="2581410" y="89701"/>
                  </a:lnTo>
                  <a:lnTo>
                    <a:pt x="2598307" y="89701"/>
                  </a:lnTo>
                  <a:lnTo>
                    <a:pt x="2587566" y="108415"/>
                  </a:lnTo>
                  <a:lnTo>
                    <a:pt x="5217394" y="108415"/>
                  </a:lnTo>
                  <a:lnTo>
                    <a:pt x="5266272" y="110746"/>
                  </a:lnTo>
                  <a:lnTo>
                    <a:pt x="5313850" y="117595"/>
                  </a:lnTo>
                  <a:lnTo>
                    <a:pt x="5336468" y="123072"/>
                  </a:lnTo>
                  <a:lnTo>
                    <a:pt x="2579158" y="123072"/>
                  </a:lnTo>
                  <a:lnTo>
                    <a:pt x="2253949" y="689673"/>
                  </a:lnTo>
                  <a:lnTo>
                    <a:pt x="2579158" y="1256331"/>
                  </a:lnTo>
                  <a:lnTo>
                    <a:pt x="5336475" y="1256331"/>
                  </a:lnTo>
                  <a:lnTo>
                    <a:pt x="5313850" y="1261809"/>
                  </a:lnTo>
                  <a:lnTo>
                    <a:pt x="5266272" y="1268657"/>
                  </a:lnTo>
                  <a:lnTo>
                    <a:pt x="5217394" y="1270988"/>
                  </a:lnTo>
                  <a:lnTo>
                    <a:pt x="2587566" y="1270988"/>
                  </a:lnTo>
                  <a:lnTo>
                    <a:pt x="2641386" y="1364755"/>
                  </a:lnTo>
                  <a:close/>
                </a:path>
                <a:path w="5725795" h="1379855">
                  <a:moveTo>
                    <a:pt x="5336475" y="1256331"/>
                  </a:moveTo>
                  <a:lnTo>
                    <a:pt x="5217393" y="1256331"/>
                  </a:lnTo>
                  <a:lnTo>
                    <a:pt x="5264858" y="1254067"/>
                  </a:lnTo>
                  <a:lnTo>
                    <a:pt x="5311062" y="1247415"/>
                  </a:lnTo>
                  <a:lnTo>
                    <a:pt x="5355796" y="1236584"/>
                  </a:lnTo>
                  <a:lnTo>
                    <a:pt x="5398851" y="1221782"/>
                  </a:lnTo>
                  <a:lnTo>
                    <a:pt x="5440019" y="1203216"/>
                  </a:lnTo>
                  <a:lnTo>
                    <a:pt x="5479092" y="1181096"/>
                  </a:lnTo>
                  <a:lnTo>
                    <a:pt x="5515861" y="1155631"/>
                  </a:lnTo>
                  <a:lnTo>
                    <a:pt x="5550118" y="1127028"/>
                  </a:lnTo>
                  <a:lnTo>
                    <a:pt x="5581654" y="1095496"/>
                  </a:lnTo>
                  <a:lnTo>
                    <a:pt x="5610261" y="1061243"/>
                  </a:lnTo>
                  <a:lnTo>
                    <a:pt x="5635729" y="1024478"/>
                  </a:lnTo>
                  <a:lnTo>
                    <a:pt x="5657852" y="985410"/>
                  </a:lnTo>
                  <a:lnTo>
                    <a:pt x="5676419" y="944246"/>
                  </a:lnTo>
                  <a:lnTo>
                    <a:pt x="5691224" y="901196"/>
                  </a:lnTo>
                  <a:lnTo>
                    <a:pt x="5702056" y="856467"/>
                  </a:lnTo>
                  <a:lnTo>
                    <a:pt x="5708709" y="810269"/>
                  </a:lnTo>
                  <a:lnTo>
                    <a:pt x="5710973" y="762808"/>
                  </a:lnTo>
                  <a:lnTo>
                    <a:pt x="5710973" y="616661"/>
                  </a:lnTo>
                  <a:lnTo>
                    <a:pt x="5708709" y="569195"/>
                  </a:lnTo>
                  <a:lnTo>
                    <a:pt x="5702056" y="522990"/>
                  </a:lnTo>
                  <a:lnTo>
                    <a:pt x="5691224" y="478255"/>
                  </a:lnTo>
                  <a:lnTo>
                    <a:pt x="5676419" y="435198"/>
                  </a:lnTo>
                  <a:lnTo>
                    <a:pt x="5657852" y="394029"/>
                  </a:lnTo>
                  <a:lnTo>
                    <a:pt x="5635729" y="354955"/>
                  </a:lnTo>
                  <a:lnTo>
                    <a:pt x="5610260" y="318186"/>
                  </a:lnTo>
                  <a:lnTo>
                    <a:pt x="5581654" y="283928"/>
                  </a:lnTo>
                  <a:lnTo>
                    <a:pt x="5550118" y="252392"/>
                  </a:lnTo>
                  <a:lnTo>
                    <a:pt x="5515861" y="223785"/>
                  </a:lnTo>
                  <a:lnTo>
                    <a:pt x="5479092" y="198316"/>
                  </a:lnTo>
                  <a:lnTo>
                    <a:pt x="5440019" y="176194"/>
                  </a:lnTo>
                  <a:lnTo>
                    <a:pt x="5398851" y="157626"/>
                  </a:lnTo>
                  <a:lnTo>
                    <a:pt x="5355796" y="142821"/>
                  </a:lnTo>
                  <a:lnTo>
                    <a:pt x="5311062" y="131989"/>
                  </a:lnTo>
                  <a:lnTo>
                    <a:pt x="5264858" y="125336"/>
                  </a:lnTo>
                  <a:lnTo>
                    <a:pt x="5217393" y="123072"/>
                  </a:lnTo>
                  <a:lnTo>
                    <a:pt x="5336468" y="123072"/>
                  </a:lnTo>
                  <a:lnTo>
                    <a:pt x="5404248" y="143993"/>
                  </a:lnTo>
                  <a:lnTo>
                    <a:pt x="5446640" y="163112"/>
                  </a:lnTo>
                  <a:lnTo>
                    <a:pt x="5486873" y="185891"/>
                  </a:lnTo>
                  <a:lnTo>
                    <a:pt x="5524734" y="212115"/>
                  </a:lnTo>
                  <a:lnTo>
                    <a:pt x="5560007" y="241571"/>
                  </a:lnTo>
                  <a:lnTo>
                    <a:pt x="5592478" y="274043"/>
                  </a:lnTo>
                  <a:lnTo>
                    <a:pt x="5621933" y="309318"/>
                  </a:lnTo>
                  <a:lnTo>
                    <a:pt x="5648157" y="347179"/>
                  </a:lnTo>
                  <a:lnTo>
                    <a:pt x="5670936" y="387413"/>
                  </a:lnTo>
                  <a:lnTo>
                    <a:pt x="5690053" y="429805"/>
                  </a:lnTo>
                  <a:lnTo>
                    <a:pt x="5705297" y="474141"/>
                  </a:lnTo>
                  <a:lnTo>
                    <a:pt x="5716450" y="520205"/>
                  </a:lnTo>
                  <a:lnTo>
                    <a:pt x="5723300" y="567783"/>
                  </a:lnTo>
                  <a:lnTo>
                    <a:pt x="5725631" y="616661"/>
                  </a:lnTo>
                  <a:lnTo>
                    <a:pt x="5725631" y="762808"/>
                  </a:lnTo>
                  <a:lnTo>
                    <a:pt x="5723300" y="811680"/>
                  </a:lnTo>
                  <a:lnTo>
                    <a:pt x="5716450" y="859252"/>
                  </a:lnTo>
                  <a:lnTo>
                    <a:pt x="5705297" y="905310"/>
                  </a:lnTo>
                  <a:lnTo>
                    <a:pt x="5690053" y="949639"/>
                  </a:lnTo>
                  <a:lnTo>
                    <a:pt x="5670936" y="992026"/>
                  </a:lnTo>
                  <a:lnTo>
                    <a:pt x="5648157" y="1032254"/>
                  </a:lnTo>
                  <a:lnTo>
                    <a:pt x="5621933" y="1070111"/>
                  </a:lnTo>
                  <a:lnTo>
                    <a:pt x="5592478" y="1105381"/>
                  </a:lnTo>
                  <a:lnTo>
                    <a:pt x="5560007" y="1137849"/>
                  </a:lnTo>
                  <a:lnTo>
                    <a:pt x="5524734" y="1167301"/>
                  </a:lnTo>
                  <a:lnTo>
                    <a:pt x="5486873" y="1193522"/>
                  </a:lnTo>
                  <a:lnTo>
                    <a:pt x="5446640" y="1216298"/>
                  </a:lnTo>
                  <a:lnTo>
                    <a:pt x="5404248" y="1235414"/>
                  </a:lnTo>
                  <a:lnTo>
                    <a:pt x="5359913" y="1250656"/>
                  </a:lnTo>
                  <a:lnTo>
                    <a:pt x="5336475" y="1256331"/>
                  </a:lnTo>
                  <a:close/>
                </a:path>
                <a:path w="5725795" h="1379855">
                  <a:moveTo>
                    <a:pt x="1682608" y="1311516"/>
                  </a:moveTo>
                  <a:lnTo>
                    <a:pt x="1125168" y="1311516"/>
                  </a:lnTo>
                  <a:lnTo>
                    <a:pt x="1125168" y="1296859"/>
                  </a:lnTo>
                  <a:lnTo>
                    <a:pt x="1682608" y="1296859"/>
                  </a:lnTo>
                  <a:lnTo>
                    <a:pt x="1682608" y="1311516"/>
                  </a:lnTo>
                  <a:close/>
                </a:path>
              </a:pathLst>
            </a:custGeom>
            <a:solidFill>
              <a:srgbClr val="295E67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2747310" y="2220358"/>
              <a:ext cx="2691765" cy="388620"/>
            </a:xfrm>
            <a:custGeom>
              <a:avLst/>
              <a:gdLst/>
              <a:ahLst/>
              <a:cxnLst/>
              <a:rect l="l" t="t" r="r" b="b"/>
              <a:pathLst>
                <a:path w="2691765" h="388619">
                  <a:moveTo>
                    <a:pt x="275720" y="334444"/>
                  </a:moveTo>
                  <a:lnTo>
                    <a:pt x="146783" y="334444"/>
                  </a:lnTo>
                  <a:lnTo>
                    <a:pt x="167717" y="333501"/>
                  </a:lnTo>
                  <a:lnTo>
                    <a:pt x="185617" y="330670"/>
                  </a:lnTo>
                  <a:lnTo>
                    <a:pt x="221393" y="311261"/>
                  </a:lnTo>
                  <a:lnTo>
                    <a:pt x="233067" y="281240"/>
                  </a:lnTo>
                  <a:lnTo>
                    <a:pt x="232398" y="273103"/>
                  </a:lnTo>
                  <a:lnTo>
                    <a:pt x="202377" y="240181"/>
                  </a:lnTo>
                  <a:lnTo>
                    <a:pt x="158504" y="226054"/>
                  </a:lnTo>
                  <a:lnTo>
                    <a:pt x="142758" y="222124"/>
                  </a:lnTo>
                  <a:lnTo>
                    <a:pt x="123042" y="216873"/>
                  </a:lnTo>
                  <a:lnTo>
                    <a:pt x="75592" y="201496"/>
                  </a:lnTo>
                  <a:lnTo>
                    <a:pt x="40571" y="179564"/>
                  </a:lnTo>
                  <a:lnTo>
                    <a:pt x="15816" y="143324"/>
                  </a:lnTo>
                  <a:lnTo>
                    <a:pt x="10942" y="109678"/>
                  </a:lnTo>
                  <a:lnTo>
                    <a:pt x="11948" y="94797"/>
                  </a:lnTo>
                  <a:lnTo>
                    <a:pt x="27042" y="54210"/>
                  </a:lnTo>
                  <a:lnTo>
                    <a:pt x="60436" y="22490"/>
                  </a:lnTo>
                  <a:lnTo>
                    <a:pt x="111565" y="3647"/>
                  </a:lnTo>
                  <a:lnTo>
                    <a:pt x="154581" y="0"/>
                  </a:lnTo>
                  <a:lnTo>
                    <a:pt x="170728" y="558"/>
                  </a:lnTo>
                  <a:lnTo>
                    <a:pt x="218225" y="8930"/>
                  </a:lnTo>
                  <a:lnTo>
                    <a:pt x="264448" y="29117"/>
                  </a:lnTo>
                  <a:lnTo>
                    <a:pt x="279605" y="38865"/>
                  </a:lnTo>
                  <a:lnTo>
                    <a:pt x="273227" y="53833"/>
                  </a:lnTo>
                  <a:lnTo>
                    <a:pt x="154581" y="53833"/>
                  </a:lnTo>
                  <a:lnTo>
                    <a:pt x="134150" y="54807"/>
                  </a:lnTo>
                  <a:lnTo>
                    <a:pt x="90308" y="69429"/>
                  </a:lnTo>
                  <a:lnTo>
                    <a:pt x="69932" y="108546"/>
                  </a:lnTo>
                  <a:lnTo>
                    <a:pt x="70600" y="116753"/>
                  </a:lnTo>
                  <a:lnTo>
                    <a:pt x="100976" y="150171"/>
                  </a:lnTo>
                  <a:lnTo>
                    <a:pt x="145619" y="164313"/>
                  </a:lnTo>
                  <a:lnTo>
                    <a:pt x="180531" y="173275"/>
                  </a:lnTo>
                  <a:lnTo>
                    <a:pt x="198006" y="178290"/>
                  </a:lnTo>
                  <a:lnTo>
                    <a:pt x="240126" y="194185"/>
                  </a:lnTo>
                  <a:lnTo>
                    <a:pt x="272813" y="220363"/>
                  </a:lnTo>
                  <a:lnTo>
                    <a:pt x="290854" y="261563"/>
                  </a:lnTo>
                  <a:lnTo>
                    <a:pt x="292057" y="279101"/>
                  </a:lnTo>
                  <a:lnTo>
                    <a:pt x="291027" y="293990"/>
                  </a:lnTo>
                  <a:lnTo>
                    <a:pt x="287937" y="308219"/>
                  </a:lnTo>
                  <a:lnTo>
                    <a:pt x="282788" y="321787"/>
                  </a:lnTo>
                  <a:lnTo>
                    <a:pt x="275720" y="334444"/>
                  </a:lnTo>
                  <a:close/>
                </a:path>
                <a:path w="2691765" h="388619">
                  <a:moveTo>
                    <a:pt x="258222" y="89050"/>
                  </a:moveTo>
                  <a:lnTo>
                    <a:pt x="214616" y="65278"/>
                  </a:lnTo>
                  <a:lnTo>
                    <a:pt x="166270" y="54273"/>
                  </a:lnTo>
                  <a:lnTo>
                    <a:pt x="154581" y="53833"/>
                  </a:lnTo>
                  <a:lnTo>
                    <a:pt x="273227" y="53833"/>
                  </a:lnTo>
                  <a:lnTo>
                    <a:pt x="258222" y="89050"/>
                  </a:lnTo>
                  <a:close/>
                </a:path>
                <a:path w="2691765" h="388619">
                  <a:moveTo>
                    <a:pt x="146783" y="388277"/>
                  </a:moveTo>
                  <a:lnTo>
                    <a:pt x="105622" y="384881"/>
                  </a:lnTo>
                  <a:lnTo>
                    <a:pt x="65907" y="374693"/>
                  </a:lnTo>
                  <a:lnTo>
                    <a:pt x="29935" y="357304"/>
                  </a:lnTo>
                  <a:lnTo>
                    <a:pt x="0" y="332557"/>
                  </a:lnTo>
                  <a:lnTo>
                    <a:pt x="24904" y="283252"/>
                  </a:lnTo>
                  <a:lnTo>
                    <a:pt x="39242" y="296404"/>
                  </a:lnTo>
                  <a:lnTo>
                    <a:pt x="53833" y="307433"/>
                  </a:lnTo>
                  <a:lnTo>
                    <a:pt x="99121" y="328076"/>
                  </a:lnTo>
                  <a:lnTo>
                    <a:pt x="146783" y="334444"/>
                  </a:lnTo>
                  <a:lnTo>
                    <a:pt x="275720" y="334444"/>
                  </a:lnTo>
                  <a:lnTo>
                    <a:pt x="275580" y="334695"/>
                  </a:lnTo>
                  <a:lnTo>
                    <a:pt x="241667" y="366274"/>
                  </a:lnTo>
                  <a:lnTo>
                    <a:pt x="189988" y="384724"/>
                  </a:lnTo>
                  <a:lnTo>
                    <a:pt x="169250" y="387389"/>
                  </a:lnTo>
                  <a:lnTo>
                    <a:pt x="146783" y="388277"/>
                  </a:lnTo>
                  <a:close/>
                </a:path>
                <a:path w="2691765" h="388619">
                  <a:moveTo>
                    <a:pt x="522663" y="388277"/>
                  </a:moveTo>
                  <a:lnTo>
                    <a:pt x="468893" y="381957"/>
                  </a:lnTo>
                  <a:lnTo>
                    <a:pt x="420279" y="362996"/>
                  </a:lnTo>
                  <a:lnTo>
                    <a:pt x="379219" y="332809"/>
                  </a:lnTo>
                  <a:lnTo>
                    <a:pt x="348334" y="293314"/>
                  </a:lnTo>
                  <a:lnTo>
                    <a:pt x="328901" y="246368"/>
                  </a:lnTo>
                  <a:lnTo>
                    <a:pt x="322424" y="194075"/>
                  </a:lnTo>
                  <a:lnTo>
                    <a:pt x="324046" y="167300"/>
                  </a:lnTo>
                  <a:lnTo>
                    <a:pt x="336998" y="117759"/>
                  </a:lnTo>
                  <a:lnTo>
                    <a:pt x="362547" y="74012"/>
                  </a:lnTo>
                  <a:lnTo>
                    <a:pt x="398520" y="39234"/>
                  </a:lnTo>
                  <a:lnTo>
                    <a:pt x="443941" y="14291"/>
                  </a:lnTo>
                  <a:lnTo>
                    <a:pt x="495133" y="1587"/>
                  </a:lnTo>
                  <a:lnTo>
                    <a:pt x="522663" y="0"/>
                  </a:lnTo>
                  <a:lnTo>
                    <a:pt x="550240" y="1587"/>
                  </a:lnTo>
                  <a:lnTo>
                    <a:pt x="601031" y="14150"/>
                  </a:lnTo>
                  <a:lnTo>
                    <a:pt x="645981" y="38889"/>
                  </a:lnTo>
                  <a:lnTo>
                    <a:pt x="665506" y="55468"/>
                  </a:lnTo>
                  <a:lnTo>
                    <a:pt x="522663" y="55468"/>
                  </a:lnTo>
                  <a:lnTo>
                    <a:pt x="503144" y="56592"/>
                  </a:lnTo>
                  <a:lnTo>
                    <a:pt x="450340" y="73454"/>
                  </a:lnTo>
                  <a:lnTo>
                    <a:pt x="409824" y="108098"/>
                  </a:lnTo>
                  <a:lnTo>
                    <a:pt x="386005" y="156719"/>
                  </a:lnTo>
                  <a:lnTo>
                    <a:pt x="381414" y="194075"/>
                  </a:lnTo>
                  <a:lnTo>
                    <a:pt x="382562" y="213288"/>
                  </a:lnTo>
                  <a:lnTo>
                    <a:pt x="399777" y="265266"/>
                  </a:lnTo>
                  <a:lnTo>
                    <a:pt x="435105" y="305098"/>
                  </a:lnTo>
                  <a:lnTo>
                    <a:pt x="484583" y="328344"/>
                  </a:lnTo>
                  <a:lnTo>
                    <a:pt x="522663" y="332809"/>
                  </a:lnTo>
                  <a:lnTo>
                    <a:pt x="665534" y="332809"/>
                  </a:lnTo>
                  <a:lnTo>
                    <a:pt x="665138" y="333249"/>
                  </a:lnTo>
                  <a:lnTo>
                    <a:pt x="624417" y="363247"/>
                  </a:lnTo>
                  <a:lnTo>
                    <a:pt x="576276" y="382019"/>
                  </a:lnTo>
                  <a:lnTo>
                    <a:pt x="550153" y="386713"/>
                  </a:lnTo>
                  <a:lnTo>
                    <a:pt x="522663" y="388277"/>
                  </a:lnTo>
                  <a:close/>
                </a:path>
                <a:path w="2691765" h="388619">
                  <a:moveTo>
                    <a:pt x="665534" y="332809"/>
                  </a:moveTo>
                  <a:lnTo>
                    <a:pt x="522663" y="332809"/>
                  </a:lnTo>
                  <a:lnTo>
                    <a:pt x="542158" y="331692"/>
                  </a:lnTo>
                  <a:lnTo>
                    <a:pt x="560648" y="328344"/>
                  </a:lnTo>
                  <a:lnTo>
                    <a:pt x="609772" y="305098"/>
                  </a:lnTo>
                  <a:lnTo>
                    <a:pt x="644793" y="265266"/>
                  </a:lnTo>
                  <a:lnTo>
                    <a:pt x="661774" y="213288"/>
                  </a:lnTo>
                  <a:lnTo>
                    <a:pt x="662906" y="194075"/>
                  </a:lnTo>
                  <a:lnTo>
                    <a:pt x="661774" y="174926"/>
                  </a:lnTo>
                  <a:lnTo>
                    <a:pt x="644793" y="123136"/>
                  </a:lnTo>
                  <a:lnTo>
                    <a:pt x="609772" y="83257"/>
                  </a:lnTo>
                  <a:lnTo>
                    <a:pt x="560648" y="59964"/>
                  </a:lnTo>
                  <a:lnTo>
                    <a:pt x="522663" y="55468"/>
                  </a:lnTo>
                  <a:lnTo>
                    <a:pt x="665506" y="55468"/>
                  </a:lnTo>
                  <a:lnTo>
                    <a:pt x="696237" y="94711"/>
                  </a:lnTo>
                  <a:lnTo>
                    <a:pt x="715965" y="141877"/>
                  </a:lnTo>
                  <a:lnTo>
                    <a:pt x="722524" y="194075"/>
                  </a:lnTo>
                  <a:lnTo>
                    <a:pt x="720881" y="220905"/>
                  </a:lnTo>
                  <a:lnTo>
                    <a:pt x="715953" y="246431"/>
                  </a:lnTo>
                  <a:lnTo>
                    <a:pt x="707738" y="270651"/>
                  </a:lnTo>
                  <a:lnTo>
                    <a:pt x="696237" y="293566"/>
                  </a:lnTo>
                  <a:lnTo>
                    <a:pt x="681890" y="314618"/>
                  </a:lnTo>
                  <a:lnTo>
                    <a:pt x="665534" y="332809"/>
                  </a:lnTo>
                  <a:close/>
                </a:path>
                <a:path w="2691765" h="388619">
                  <a:moveTo>
                    <a:pt x="1050113" y="385132"/>
                  </a:moveTo>
                  <a:lnTo>
                    <a:pt x="788620" y="385132"/>
                  </a:lnTo>
                  <a:lnTo>
                    <a:pt x="788620" y="3144"/>
                  </a:lnTo>
                  <a:lnTo>
                    <a:pt x="848113" y="3144"/>
                  </a:lnTo>
                  <a:lnTo>
                    <a:pt x="848113" y="330796"/>
                  </a:lnTo>
                  <a:lnTo>
                    <a:pt x="1050113" y="330796"/>
                  </a:lnTo>
                  <a:lnTo>
                    <a:pt x="1050113" y="385132"/>
                  </a:lnTo>
                  <a:close/>
                </a:path>
                <a:path w="2691765" h="388619">
                  <a:moveTo>
                    <a:pt x="1238105" y="388277"/>
                  </a:moveTo>
                  <a:lnTo>
                    <a:pt x="1171600" y="377460"/>
                  </a:lnTo>
                  <a:lnTo>
                    <a:pt x="1121257" y="345009"/>
                  </a:lnTo>
                  <a:lnTo>
                    <a:pt x="1089561" y="292151"/>
                  </a:lnTo>
                  <a:lnTo>
                    <a:pt x="1078996" y="220363"/>
                  </a:lnTo>
                  <a:lnTo>
                    <a:pt x="1078996" y="3144"/>
                  </a:lnTo>
                  <a:lnTo>
                    <a:pt x="1138489" y="3144"/>
                  </a:lnTo>
                  <a:lnTo>
                    <a:pt x="1138576" y="220363"/>
                  </a:lnTo>
                  <a:lnTo>
                    <a:pt x="1140069" y="246281"/>
                  </a:lnTo>
                  <a:lnTo>
                    <a:pt x="1152709" y="289486"/>
                  </a:lnTo>
                  <a:lnTo>
                    <a:pt x="1195057" y="325922"/>
                  </a:lnTo>
                  <a:lnTo>
                    <a:pt x="1238105" y="332809"/>
                  </a:lnTo>
                  <a:lnTo>
                    <a:pt x="1363927" y="332809"/>
                  </a:lnTo>
                  <a:lnTo>
                    <a:pt x="1354701" y="344883"/>
                  </a:lnTo>
                  <a:lnTo>
                    <a:pt x="1331660" y="363868"/>
                  </a:lnTo>
                  <a:lnTo>
                    <a:pt x="1304547" y="377429"/>
                  </a:lnTo>
                  <a:lnTo>
                    <a:pt x="1273362" y="385565"/>
                  </a:lnTo>
                  <a:lnTo>
                    <a:pt x="1238105" y="388277"/>
                  </a:lnTo>
                  <a:close/>
                </a:path>
                <a:path w="2691765" h="388619">
                  <a:moveTo>
                    <a:pt x="1363927" y="332809"/>
                  </a:moveTo>
                  <a:lnTo>
                    <a:pt x="1238105" y="332809"/>
                  </a:lnTo>
                  <a:lnTo>
                    <a:pt x="1261311" y="331087"/>
                  </a:lnTo>
                  <a:lnTo>
                    <a:pt x="1281498" y="325922"/>
                  </a:lnTo>
                  <a:lnTo>
                    <a:pt x="1323933" y="289486"/>
                  </a:lnTo>
                  <a:lnTo>
                    <a:pt x="1336636" y="246281"/>
                  </a:lnTo>
                  <a:lnTo>
                    <a:pt x="1338224" y="3144"/>
                  </a:lnTo>
                  <a:lnTo>
                    <a:pt x="1396711" y="3144"/>
                  </a:lnTo>
                  <a:lnTo>
                    <a:pt x="1396711" y="220363"/>
                  </a:lnTo>
                  <a:lnTo>
                    <a:pt x="1394073" y="258623"/>
                  </a:lnTo>
                  <a:lnTo>
                    <a:pt x="1386209" y="292057"/>
                  </a:lnTo>
                  <a:lnTo>
                    <a:pt x="1373081" y="320828"/>
                  </a:lnTo>
                  <a:lnTo>
                    <a:pt x="1363927" y="332809"/>
                  </a:lnTo>
                  <a:close/>
                </a:path>
                <a:path w="2691765" h="388619">
                  <a:moveTo>
                    <a:pt x="1736537" y="57480"/>
                  </a:moveTo>
                  <a:lnTo>
                    <a:pt x="1423475" y="57480"/>
                  </a:lnTo>
                  <a:lnTo>
                    <a:pt x="1423475" y="3144"/>
                  </a:lnTo>
                  <a:lnTo>
                    <a:pt x="1736537" y="3144"/>
                  </a:lnTo>
                  <a:lnTo>
                    <a:pt x="1736537" y="57480"/>
                  </a:lnTo>
                  <a:close/>
                </a:path>
                <a:path w="2691765" h="388619">
                  <a:moveTo>
                    <a:pt x="1609753" y="385132"/>
                  </a:moveTo>
                  <a:lnTo>
                    <a:pt x="1550260" y="385132"/>
                  </a:lnTo>
                  <a:lnTo>
                    <a:pt x="1550260" y="57480"/>
                  </a:lnTo>
                  <a:lnTo>
                    <a:pt x="1609753" y="57480"/>
                  </a:lnTo>
                  <a:lnTo>
                    <a:pt x="1609753" y="385132"/>
                  </a:lnTo>
                  <a:close/>
                </a:path>
                <a:path w="2691765" h="388619">
                  <a:moveTo>
                    <a:pt x="1837235" y="385132"/>
                  </a:moveTo>
                  <a:lnTo>
                    <a:pt x="1777742" y="385132"/>
                  </a:lnTo>
                  <a:lnTo>
                    <a:pt x="1777742" y="3144"/>
                  </a:lnTo>
                  <a:lnTo>
                    <a:pt x="1837235" y="3144"/>
                  </a:lnTo>
                  <a:lnTo>
                    <a:pt x="1837235" y="385132"/>
                  </a:lnTo>
                  <a:close/>
                </a:path>
                <a:path w="2691765" h="388619">
                  <a:moveTo>
                    <a:pt x="2102845" y="388277"/>
                  </a:moveTo>
                  <a:lnTo>
                    <a:pt x="2049075" y="381957"/>
                  </a:lnTo>
                  <a:lnTo>
                    <a:pt x="2000462" y="362996"/>
                  </a:lnTo>
                  <a:lnTo>
                    <a:pt x="1959401" y="332809"/>
                  </a:lnTo>
                  <a:lnTo>
                    <a:pt x="1928516" y="293314"/>
                  </a:lnTo>
                  <a:lnTo>
                    <a:pt x="1909084" y="246368"/>
                  </a:lnTo>
                  <a:lnTo>
                    <a:pt x="1902606" y="194075"/>
                  </a:lnTo>
                  <a:lnTo>
                    <a:pt x="1904229" y="167300"/>
                  </a:lnTo>
                  <a:lnTo>
                    <a:pt x="1917181" y="117759"/>
                  </a:lnTo>
                  <a:lnTo>
                    <a:pt x="1942729" y="74012"/>
                  </a:lnTo>
                  <a:lnTo>
                    <a:pt x="1978702" y="39234"/>
                  </a:lnTo>
                  <a:lnTo>
                    <a:pt x="2024124" y="14291"/>
                  </a:lnTo>
                  <a:lnTo>
                    <a:pt x="2075315" y="1587"/>
                  </a:lnTo>
                  <a:lnTo>
                    <a:pt x="2102845" y="0"/>
                  </a:lnTo>
                  <a:lnTo>
                    <a:pt x="2130423" y="1587"/>
                  </a:lnTo>
                  <a:lnTo>
                    <a:pt x="2181213" y="14150"/>
                  </a:lnTo>
                  <a:lnTo>
                    <a:pt x="2226163" y="38889"/>
                  </a:lnTo>
                  <a:lnTo>
                    <a:pt x="2245688" y="55468"/>
                  </a:lnTo>
                  <a:lnTo>
                    <a:pt x="2102845" y="55468"/>
                  </a:lnTo>
                  <a:lnTo>
                    <a:pt x="2083326" y="56592"/>
                  </a:lnTo>
                  <a:lnTo>
                    <a:pt x="2030523" y="73454"/>
                  </a:lnTo>
                  <a:lnTo>
                    <a:pt x="1990006" y="108098"/>
                  </a:lnTo>
                  <a:lnTo>
                    <a:pt x="1966187" y="156719"/>
                  </a:lnTo>
                  <a:lnTo>
                    <a:pt x="1961596" y="194075"/>
                  </a:lnTo>
                  <a:lnTo>
                    <a:pt x="1962744" y="213288"/>
                  </a:lnTo>
                  <a:lnTo>
                    <a:pt x="1979960" y="265266"/>
                  </a:lnTo>
                  <a:lnTo>
                    <a:pt x="2015288" y="305098"/>
                  </a:lnTo>
                  <a:lnTo>
                    <a:pt x="2064766" y="328344"/>
                  </a:lnTo>
                  <a:lnTo>
                    <a:pt x="2102845" y="332809"/>
                  </a:lnTo>
                  <a:lnTo>
                    <a:pt x="2245716" y="332809"/>
                  </a:lnTo>
                  <a:lnTo>
                    <a:pt x="2245320" y="333249"/>
                  </a:lnTo>
                  <a:lnTo>
                    <a:pt x="2204600" y="363247"/>
                  </a:lnTo>
                  <a:lnTo>
                    <a:pt x="2156458" y="382019"/>
                  </a:lnTo>
                  <a:lnTo>
                    <a:pt x="2130336" y="386713"/>
                  </a:lnTo>
                  <a:lnTo>
                    <a:pt x="2102845" y="388277"/>
                  </a:lnTo>
                  <a:close/>
                </a:path>
                <a:path w="2691765" h="388619">
                  <a:moveTo>
                    <a:pt x="2245716" y="332809"/>
                  </a:moveTo>
                  <a:lnTo>
                    <a:pt x="2102845" y="332809"/>
                  </a:lnTo>
                  <a:lnTo>
                    <a:pt x="2122341" y="331692"/>
                  </a:lnTo>
                  <a:lnTo>
                    <a:pt x="2140830" y="328344"/>
                  </a:lnTo>
                  <a:lnTo>
                    <a:pt x="2189954" y="305098"/>
                  </a:lnTo>
                  <a:lnTo>
                    <a:pt x="2224976" y="265266"/>
                  </a:lnTo>
                  <a:lnTo>
                    <a:pt x="2241956" y="213288"/>
                  </a:lnTo>
                  <a:lnTo>
                    <a:pt x="2243088" y="194075"/>
                  </a:lnTo>
                  <a:lnTo>
                    <a:pt x="2241956" y="174926"/>
                  </a:lnTo>
                  <a:lnTo>
                    <a:pt x="2224976" y="123136"/>
                  </a:lnTo>
                  <a:lnTo>
                    <a:pt x="2189954" y="83257"/>
                  </a:lnTo>
                  <a:lnTo>
                    <a:pt x="2140830" y="59964"/>
                  </a:lnTo>
                  <a:lnTo>
                    <a:pt x="2102845" y="55468"/>
                  </a:lnTo>
                  <a:lnTo>
                    <a:pt x="2245688" y="55468"/>
                  </a:lnTo>
                  <a:lnTo>
                    <a:pt x="2276419" y="94711"/>
                  </a:lnTo>
                  <a:lnTo>
                    <a:pt x="2296147" y="141877"/>
                  </a:lnTo>
                  <a:lnTo>
                    <a:pt x="2302707" y="194075"/>
                  </a:lnTo>
                  <a:lnTo>
                    <a:pt x="2301064" y="220905"/>
                  </a:lnTo>
                  <a:lnTo>
                    <a:pt x="2296135" y="246431"/>
                  </a:lnTo>
                  <a:lnTo>
                    <a:pt x="2287920" y="270651"/>
                  </a:lnTo>
                  <a:lnTo>
                    <a:pt x="2276419" y="293566"/>
                  </a:lnTo>
                  <a:lnTo>
                    <a:pt x="2262072" y="314618"/>
                  </a:lnTo>
                  <a:lnTo>
                    <a:pt x="2245716" y="332809"/>
                  </a:lnTo>
                  <a:close/>
                </a:path>
                <a:path w="2691765" h="388619">
                  <a:moveTo>
                    <a:pt x="2428295" y="385132"/>
                  </a:moveTo>
                  <a:lnTo>
                    <a:pt x="2368802" y="385132"/>
                  </a:lnTo>
                  <a:lnTo>
                    <a:pt x="2368802" y="3144"/>
                  </a:lnTo>
                  <a:lnTo>
                    <a:pt x="2416095" y="3144"/>
                  </a:lnTo>
                  <a:lnTo>
                    <a:pt x="2502900" y="112445"/>
                  </a:lnTo>
                  <a:lnTo>
                    <a:pt x="2428295" y="112445"/>
                  </a:lnTo>
                  <a:lnTo>
                    <a:pt x="2428295" y="385132"/>
                  </a:lnTo>
                  <a:close/>
                </a:path>
                <a:path w="2691765" h="388619">
                  <a:moveTo>
                    <a:pt x="2691549" y="275705"/>
                  </a:moveTo>
                  <a:lnTo>
                    <a:pt x="2632559" y="275705"/>
                  </a:lnTo>
                  <a:lnTo>
                    <a:pt x="2632559" y="3144"/>
                  </a:lnTo>
                  <a:lnTo>
                    <a:pt x="2691549" y="3144"/>
                  </a:lnTo>
                  <a:lnTo>
                    <a:pt x="2691549" y="275705"/>
                  </a:lnTo>
                  <a:close/>
                </a:path>
                <a:path w="2691765" h="388619">
                  <a:moveTo>
                    <a:pt x="2691549" y="385132"/>
                  </a:moveTo>
                  <a:lnTo>
                    <a:pt x="2644257" y="385132"/>
                  </a:lnTo>
                  <a:lnTo>
                    <a:pt x="2428295" y="112445"/>
                  </a:lnTo>
                  <a:lnTo>
                    <a:pt x="2502900" y="112445"/>
                  </a:lnTo>
                  <a:lnTo>
                    <a:pt x="2632559" y="275705"/>
                  </a:lnTo>
                  <a:lnTo>
                    <a:pt x="2691549" y="275705"/>
                  </a:lnTo>
                  <a:lnTo>
                    <a:pt x="2691549" y="38513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0" name="object 10"/>
          <p:cNvSpPr txBox="1"/>
          <p:nvPr/>
        </p:nvSpPr>
        <p:spPr>
          <a:xfrm>
            <a:off x="7989171" y="1266925"/>
            <a:ext cx="9614535" cy="319214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00600"/>
              </a:lnSpc>
              <a:spcBef>
                <a:spcPts val="95"/>
              </a:spcBef>
            </a:pPr>
            <a:r>
              <a:rPr sz="2950" spc="-110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h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23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l</a:t>
            </a:r>
            <a:r>
              <a:rPr sz="2950" spc="-170" dirty="0">
                <a:solidFill>
                  <a:srgbClr val="453190"/>
                </a:solidFill>
                <a:latin typeface="Verdana"/>
                <a:cs typeface="Verdana"/>
              </a:rPr>
              <a:t>y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-24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f</a:t>
            </a:r>
            <a:r>
              <a:rPr sz="2950" spc="-24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d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165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-30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-7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-23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-135" dirty="0">
                <a:solidFill>
                  <a:srgbClr val="453190"/>
                </a:solidFill>
                <a:latin typeface="Verdana"/>
                <a:cs typeface="Verdana"/>
              </a:rPr>
              <a:t>v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40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-25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d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-26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p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-135" dirty="0">
                <a:solidFill>
                  <a:srgbClr val="453190"/>
                </a:solidFill>
                <a:latin typeface="Verdana"/>
                <a:cs typeface="Verdana"/>
              </a:rPr>
              <a:t>v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d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-24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-15" dirty="0">
                <a:solidFill>
                  <a:srgbClr val="453190"/>
                </a:solidFill>
                <a:latin typeface="Verdana"/>
                <a:cs typeface="Verdana"/>
              </a:rPr>
              <a:t>a  </a:t>
            </a:r>
            <a:r>
              <a:rPr sz="2950" spc="105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260" dirty="0">
                <a:solidFill>
                  <a:srgbClr val="453190"/>
                </a:solidFill>
                <a:latin typeface="Verdana"/>
                <a:cs typeface="Verdana"/>
              </a:rPr>
              <a:t>m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p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h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-170" dirty="0">
                <a:solidFill>
                  <a:srgbClr val="453190"/>
                </a:solidFill>
                <a:latin typeface="Verdana"/>
                <a:cs typeface="Verdana"/>
              </a:rPr>
              <a:t>v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23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un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d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6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d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195" dirty="0">
                <a:solidFill>
                  <a:srgbClr val="453190"/>
                </a:solidFill>
                <a:latin typeface="Verdana"/>
                <a:cs typeface="Verdana"/>
              </a:rPr>
              <a:t>g</a:t>
            </a:r>
            <a:r>
              <a:rPr sz="2950" spc="-26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f</a:t>
            </a:r>
            <a:r>
              <a:rPr sz="2950" spc="-24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h</a:t>
            </a:r>
            <a:r>
              <a:rPr sz="2950" spc="1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l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h</a:t>
            </a:r>
            <a:r>
              <a:rPr sz="2950" spc="135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25" dirty="0">
                <a:solidFill>
                  <a:srgbClr val="453190"/>
                </a:solidFill>
                <a:latin typeface="Verdana"/>
                <a:cs typeface="Verdana"/>
              </a:rPr>
              <a:t>e  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u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ili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za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-445" dirty="0">
                <a:solidFill>
                  <a:srgbClr val="453190"/>
                </a:solidFill>
                <a:latin typeface="Verdana"/>
                <a:cs typeface="Verdana"/>
              </a:rPr>
              <a:t>,</a:t>
            </a:r>
            <a:r>
              <a:rPr sz="2950" spc="-24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p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40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-25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d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260" dirty="0">
                <a:solidFill>
                  <a:srgbClr val="453190"/>
                </a:solidFill>
                <a:latin typeface="Verdana"/>
                <a:cs typeface="Verdana"/>
              </a:rPr>
              <a:t>m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185" dirty="0">
                <a:solidFill>
                  <a:srgbClr val="453190"/>
                </a:solidFill>
                <a:latin typeface="Verdana"/>
                <a:cs typeface="Verdana"/>
              </a:rPr>
              <a:t>g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p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h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135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-445" dirty="0">
                <a:solidFill>
                  <a:srgbClr val="453190"/>
                </a:solidFill>
                <a:latin typeface="Verdana"/>
                <a:cs typeface="Verdana"/>
              </a:rPr>
              <a:t>,</a:t>
            </a:r>
            <a:r>
              <a:rPr sz="2950" spc="-24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p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1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170" dirty="0">
                <a:solidFill>
                  <a:srgbClr val="453190"/>
                </a:solidFill>
                <a:latin typeface="Verdana"/>
                <a:cs typeface="Verdana"/>
              </a:rPr>
              <a:t>v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l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t  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ill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ss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-445" dirty="0">
                <a:solidFill>
                  <a:srgbClr val="453190"/>
                </a:solidFill>
                <a:latin typeface="Verdana"/>
                <a:cs typeface="Verdana"/>
              </a:rPr>
              <a:t>,</a:t>
            </a:r>
            <a:r>
              <a:rPr sz="2950" spc="-24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170" dirty="0">
                <a:solidFill>
                  <a:srgbClr val="453190"/>
                </a:solidFill>
                <a:latin typeface="Verdana"/>
                <a:cs typeface="Verdana"/>
              </a:rPr>
              <a:t>d</a:t>
            </a:r>
            <a:r>
              <a:rPr sz="2950" spc="-23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h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23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260" dirty="0">
                <a:solidFill>
                  <a:srgbClr val="453190"/>
                </a:solidFill>
                <a:latin typeface="Verdana"/>
                <a:cs typeface="Verdana"/>
              </a:rPr>
              <a:t>m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p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165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40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-25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f</a:t>
            </a:r>
            <a:r>
              <a:rPr sz="2950" spc="-24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105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h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130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-24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105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d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-445" dirty="0">
                <a:solidFill>
                  <a:srgbClr val="453190"/>
                </a:solidFill>
                <a:latin typeface="Verdana"/>
                <a:cs typeface="Verdana"/>
              </a:rPr>
              <a:t>.</a:t>
            </a:r>
            <a:r>
              <a:rPr sz="2950" spc="-24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-360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t  </a:t>
            </a:r>
            <a:r>
              <a:rPr sz="2950" spc="-20" dirty="0">
                <a:solidFill>
                  <a:srgbClr val="453190"/>
                </a:solidFill>
                <a:latin typeface="Verdana"/>
                <a:cs typeface="Verdana"/>
              </a:rPr>
              <a:t>offers</a:t>
            </a:r>
            <a:r>
              <a:rPr sz="2950" spc="-24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50" dirty="0">
                <a:solidFill>
                  <a:srgbClr val="453190"/>
                </a:solidFill>
                <a:latin typeface="Verdana"/>
                <a:cs typeface="Verdana"/>
              </a:rPr>
              <a:t>actionable</a:t>
            </a:r>
            <a:r>
              <a:rPr sz="2950" spc="-229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30" dirty="0">
                <a:solidFill>
                  <a:srgbClr val="453190"/>
                </a:solidFill>
                <a:latin typeface="Verdana"/>
                <a:cs typeface="Verdana"/>
              </a:rPr>
              <a:t>insights</a:t>
            </a:r>
            <a:r>
              <a:rPr sz="2950" spc="-24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40" dirty="0">
                <a:solidFill>
                  <a:srgbClr val="453190"/>
                </a:solidFill>
                <a:latin typeface="Verdana"/>
                <a:cs typeface="Verdana"/>
              </a:rPr>
              <a:t>that</a:t>
            </a:r>
            <a:r>
              <a:rPr sz="2950" spc="-24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80" dirty="0">
                <a:solidFill>
                  <a:srgbClr val="453190"/>
                </a:solidFill>
                <a:latin typeface="Verdana"/>
                <a:cs typeface="Verdana"/>
              </a:rPr>
              <a:t>can</a:t>
            </a:r>
            <a:r>
              <a:rPr sz="2950" spc="-26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50" dirty="0">
                <a:solidFill>
                  <a:srgbClr val="453190"/>
                </a:solidFill>
                <a:latin typeface="Verdana"/>
                <a:cs typeface="Verdana"/>
              </a:rPr>
              <a:t>inform</a:t>
            </a:r>
            <a:r>
              <a:rPr sz="2950" spc="-26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25" dirty="0">
                <a:solidFill>
                  <a:srgbClr val="453190"/>
                </a:solidFill>
                <a:latin typeface="Verdana"/>
                <a:cs typeface="Verdana"/>
              </a:rPr>
              <a:t>decision- </a:t>
            </a:r>
            <a:r>
              <a:rPr sz="2950" spc="-1019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260" dirty="0">
                <a:solidFill>
                  <a:srgbClr val="453190"/>
                </a:solidFill>
                <a:latin typeface="Verdana"/>
                <a:cs typeface="Verdana"/>
              </a:rPr>
              <a:t>m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-10" dirty="0">
                <a:solidFill>
                  <a:srgbClr val="453190"/>
                </a:solidFill>
                <a:latin typeface="Verdana"/>
                <a:cs typeface="Verdana"/>
              </a:rPr>
              <a:t>k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195" dirty="0">
                <a:solidFill>
                  <a:srgbClr val="453190"/>
                </a:solidFill>
                <a:latin typeface="Verdana"/>
                <a:cs typeface="Verdana"/>
              </a:rPr>
              <a:t>g</a:t>
            </a:r>
            <a:r>
              <a:rPr sz="2950" spc="-260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n</a:t>
            </a:r>
            <a:r>
              <a:rPr sz="2950" spc="170" dirty="0">
                <a:solidFill>
                  <a:srgbClr val="453190"/>
                </a:solidFill>
                <a:latin typeface="Verdana"/>
                <a:cs typeface="Verdana"/>
              </a:rPr>
              <a:t>d</a:t>
            </a:r>
            <a:r>
              <a:rPr sz="2950" spc="-23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260" dirty="0">
                <a:solidFill>
                  <a:srgbClr val="453190"/>
                </a:solidFill>
                <a:latin typeface="Verdana"/>
                <a:cs typeface="Verdana"/>
              </a:rPr>
              <a:t>m</a:t>
            </a:r>
            <a:r>
              <a:rPr sz="2950" spc="180" dirty="0">
                <a:solidFill>
                  <a:srgbClr val="453190"/>
                </a:solidFill>
                <a:latin typeface="Verdana"/>
                <a:cs typeface="Verdana"/>
              </a:rPr>
              <a:t>p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-170" dirty="0">
                <a:solidFill>
                  <a:srgbClr val="453190"/>
                </a:solidFill>
                <a:latin typeface="Verdana"/>
                <a:cs typeface="Verdana"/>
              </a:rPr>
              <a:t>v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23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h</a:t>
            </a:r>
            <a:r>
              <a:rPr sz="2950" spc="1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l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h</a:t>
            </a:r>
            <a:r>
              <a:rPr sz="2950" spc="135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3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23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3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-135" dirty="0">
                <a:solidFill>
                  <a:srgbClr val="453190"/>
                </a:solidFill>
                <a:latin typeface="Verdana"/>
                <a:cs typeface="Verdana"/>
              </a:rPr>
              <a:t>v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105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-24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135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-75" dirty="0">
                <a:solidFill>
                  <a:srgbClr val="453190"/>
                </a:solidFill>
                <a:latin typeface="Verdana"/>
                <a:cs typeface="Verdana"/>
              </a:rPr>
              <a:t>ss  </a:t>
            </a:r>
            <a:r>
              <a:rPr sz="2950" spc="-170" dirty="0">
                <a:solidFill>
                  <a:srgbClr val="453190"/>
                </a:solidFill>
                <a:latin typeface="Verdana"/>
                <a:cs typeface="Verdana"/>
              </a:rPr>
              <a:t>v</a:t>
            </a:r>
            <a:r>
              <a:rPr sz="2950" spc="-35" dirty="0">
                <a:solidFill>
                  <a:srgbClr val="453190"/>
                </a:solidFill>
                <a:latin typeface="Verdana"/>
                <a:cs typeface="Verdana"/>
              </a:rPr>
              <a:t>a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-25" dirty="0">
                <a:solidFill>
                  <a:srgbClr val="453190"/>
                </a:solidFill>
                <a:latin typeface="Verdana"/>
                <a:cs typeface="Verdana"/>
              </a:rPr>
              <a:t>i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125" dirty="0">
                <a:solidFill>
                  <a:srgbClr val="453190"/>
                </a:solidFill>
                <a:latin typeface="Verdana"/>
                <a:cs typeface="Verdana"/>
              </a:rPr>
              <a:t>u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-245" dirty="0">
                <a:solidFill>
                  <a:srgbClr val="453190"/>
                </a:solidFill>
                <a:latin typeface="Verdana"/>
                <a:cs typeface="Verdana"/>
              </a:rPr>
              <a:t> 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45" dirty="0">
                <a:solidFill>
                  <a:srgbClr val="453190"/>
                </a:solidFill>
                <a:latin typeface="Verdana"/>
                <a:cs typeface="Verdana"/>
              </a:rPr>
              <a:t>e</a:t>
            </a:r>
            <a:r>
              <a:rPr sz="2950" spc="165" dirty="0">
                <a:solidFill>
                  <a:srgbClr val="453190"/>
                </a:solidFill>
                <a:latin typeface="Verdana"/>
                <a:cs typeface="Verdana"/>
              </a:rPr>
              <a:t>c</a:t>
            </a:r>
            <a:r>
              <a:rPr sz="2950" spc="-30" dirty="0">
                <a:solidFill>
                  <a:srgbClr val="453190"/>
                </a:solidFill>
                <a:latin typeface="Verdana"/>
                <a:cs typeface="Verdana"/>
              </a:rPr>
              <a:t>t</a:t>
            </a:r>
            <a:r>
              <a:rPr sz="2950" spc="75" dirty="0">
                <a:solidFill>
                  <a:srgbClr val="453190"/>
                </a:solidFill>
                <a:latin typeface="Verdana"/>
                <a:cs typeface="Verdana"/>
              </a:rPr>
              <a:t>o</a:t>
            </a:r>
            <a:r>
              <a:rPr sz="2950" spc="-60" dirty="0">
                <a:solidFill>
                  <a:srgbClr val="453190"/>
                </a:solidFill>
                <a:latin typeface="Verdana"/>
                <a:cs typeface="Verdana"/>
              </a:rPr>
              <a:t>r</a:t>
            </a:r>
            <a:r>
              <a:rPr sz="2950" spc="-90" dirty="0">
                <a:solidFill>
                  <a:srgbClr val="453190"/>
                </a:solidFill>
                <a:latin typeface="Verdana"/>
                <a:cs typeface="Verdana"/>
              </a:rPr>
              <a:t>s</a:t>
            </a:r>
            <a:r>
              <a:rPr sz="2950" spc="-445" dirty="0">
                <a:solidFill>
                  <a:srgbClr val="453190"/>
                </a:solidFill>
                <a:latin typeface="Verdana"/>
                <a:cs typeface="Verdana"/>
              </a:rPr>
              <a:t>.</a:t>
            </a:r>
            <a:endParaRPr sz="2950">
              <a:latin typeface="Verdana"/>
              <a:cs typeface="Verdan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8343128" y="5229443"/>
            <a:ext cx="5516880" cy="1983739"/>
          </a:xfrm>
          <a:prstGeom prst="rect">
            <a:avLst/>
          </a:prstGeom>
        </p:spPr>
        <p:txBody>
          <a:bodyPr vert="horz" wrap="square" lIns="0" tIns="1816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430"/>
              </a:spcBef>
            </a:pPr>
            <a:r>
              <a:rPr sz="2950" spc="7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95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35" dirty="0">
                <a:solidFill>
                  <a:srgbClr val="FFFFFF"/>
                </a:solidFill>
                <a:latin typeface="Verdana"/>
                <a:cs typeface="Verdana"/>
              </a:rPr>
              <a:t>Resource</a:t>
            </a:r>
            <a:r>
              <a:rPr sz="2950" spc="-254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65" dirty="0">
                <a:solidFill>
                  <a:srgbClr val="FFFFFF"/>
                </a:solidFill>
                <a:latin typeface="Verdana"/>
                <a:cs typeface="Verdana"/>
              </a:rPr>
              <a:t>Optimization</a:t>
            </a:r>
            <a:endParaRPr sz="2950">
              <a:latin typeface="Verdana"/>
              <a:cs typeface="Verdana"/>
            </a:endParaRPr>
          </a:p>
          <a:p>
            <a:pPr marL="401320">
              <a:lnSpc>
                <a:spcPct val="100000"/>
              </a:lnSpc>
              <a:spcBef>
                <a:spcPts val="1335"/>
              </a:spcBef>
            </a:pPr>
            <a:r>
              <a:rPr sz="2950" spc="7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95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95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950" spc="4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950" spc="-90" dirty="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sz="2950" spc="1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950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950" spc="-9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950" spc="10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950" spc="140" dirty="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sz="2950" spc="-26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950" spc="12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950" spc="17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29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-36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950" spc="125" dirty="0">
                <a:solidFill>
                  <a:srgbClr val="FFFFFF"/>
                </a:solidFill>
                <a:latin typeface="Verdana"/>
                <a:cs typeface="Verdana"/>
              </a:rPr>
              <a:t>nn</a:t>
            </a:r>
            <a:r>
              <a:rPr sz="2950" spc="4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950" spc="-17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2950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950" spc="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950" spc="-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950" spc="7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950" spc="140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endParaRPr sz="2950">
              <a:latin typeface="Verdana"/>
              <a:cs typeface="Verdana"/>
            </a:endParaRPr>
          </a:p>
          <a:p>
            <a:pPr marL="876935" algn="ctr">
              <a:lnSpc>
                <a:spcPct val="100000"/>
              </a:lnSpc>
              <a:spcBef>
                <a:spcPts val="2130"/>
              </a:spcBef>
            </a:pPr>
            <a:r>
              <a:rPr sz="2950" spc="70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95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-360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950" spc="260" dirty="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sz="2950" spc="180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2950" spc="-9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950" spc="45" dirty="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sz="2950" spc="-170" dirty="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sz="2950" spc="4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950" spc="170" dirty="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sz="29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305" dirty="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sz="2950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950" spc="35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950" spc="-25" dirty="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sz="2950" spc="4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sz="2950" spc="125" dirty="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sz="2950" spc="40" dirty="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sz="2950" spc="-25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2950" spc="25" dirty="0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sz="2950" spc="-35" dirty="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sz="2950" spc="-90" dirty="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sz="2950" spc="35" dirty="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endParaRPr sz="2950">
              <a:latin typeface="Verdana"/>
              <a:cs typeface="Verdana"/>
            </a:endParaRPr>
          </a:p>
        </p:txBody>
      </p:sp>
      <p:pic>
        <p:nvPicPr>
          <p:cNvPr id="13" name="object 1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98333" y="5726254"/>
            <a:ext cx="5880746" cy="412365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55419" y="671844"/>
            <a:ext cx="165481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spc="210" dirty="0">
                <a:solidFill>
                  <a:srgbClr val="FFFFFF"/>
                </a:solidFill>
              </a:rPr>
              <a:t>P</a:t>
            </a:r>
            <a:r>
              <a:rPr sz="2950" spc="70" dirty="0">
                <a:solidFill>
                  <a:srgbClr val="FFFFFF"/>
                </a:solidFill>
              </a:rPr>
              <a:t>A</a:t>
            </a:r>
            <a:r>
              <a:rPr sz="2950" spc="-10" dirty="0">
                <a:solidFill>
                  <a:srgbClr val="FFFFFF"/>
                </a:solidFill>
              </a:rPr>
              <a:t>G</a:t>
            </a:r>
            <a:r>
              <a:rPr sz="2950" spc="120" dirty="0">
                <a:solidFill>
                  <a:srgbClr val="FFFFFF"/>
                </a:solidFill>
              </a:rPr>
              <a:t>E</a:t>
            </a:r>
            <a:r>
              <a:rPr sz="2950" spc="-240" dirty="0">
                <a:solidFill>
                  <a:srgbClr val="FFFFFF"/>
                </a:solidFill>
              </a:rPr>
              <a:t> </a:t>
            </a:r>
            <a:r>
              <a:rPr sz="2950" spc="50" dirty="0">
                <a:solidFill>
                  <a:srgbClr val="FFFFFF"/>
                </a:solidFill>
              </a:rPr>
              <a:t>0</a:t>
            </a:r>
            <a:r>
              <a:rPr sz="2950" spc="-130" dirty="0">
                <a:solidFill>
                  <a:srgbClr val="FFFFFF"/>
                </a:solidFill>
              </a:rPr>
              <a:t>7</a:t>
            </a:r>
            <a:endParaRPr sz="2950"/>
          </a:p>
        </p:txBody>
      </p:sp>
      <p:grpSp>
        <p:nvGrpSpPr>
          <p:cNvPr id="3" name="object 3"/>
          <p:cNvGrpSpPr/>
          <p:nvPr/>
        </p:nvGrpSpPr>
        <p:grpSpPr>
          <a:xfrm>
            <a:off x="1234391" y="1713888"/>
            <a:ext cx="5472430" cy="1401739"/>
            <a:chOff x="1234391" y="1713888"/>
            <a:chExt cx="5472430" cy="1401739"/>
          </a:xfrm>
        </p:grpSpPr>
        <p:sp>
          <p:nvSpPr>
            <p:cNvPr id="4" name="object 4"/>
            <p:cNvSpPr/>
            <p:nvPr/>
          </p:nvSpPr>
          <p:spPr>
            <a:xfrm>
              <a:off x="1234391" y="1857692"/>
              <a:ext cx="5472430" cy="1257935"/>
            </a:xfrm>
            <a:custGeom>
              <a:avLst/>
              <a:gdLst/>
              <a:ahLst/>
              <a:cxnLst/>
              <a:rect l="l" t="t" r="r" b="b"/>
              <a:pathLst>
                <a:path w="5472430" h="1257935">
                  <a:moveTo>
                    <a:pt x="5472335" y="1257424"/>
                  </a:moveTo>
                  <a:lnTo>
                    <a:pt x="0" y="1257424"/>
                  </a:lnTo>
                  <a:lnTo>
                    <a:pt x="0" y="0"/>
                  </a:lnTo>
                  <a:lnTo>
                    <a:pt x="5472335" y="0"/>
                  </a:lnTo>
                  <a:lnTo>
                    <a:pt x="5472335" y="1257424"/>
                  </a:lnTo>
                  <a:close/>
                </a:path>
              </a:pathLst>
            </a:custGeom>
            <a:solidFill>
              <a:srgbClr val="FFE8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1430326" y="1922044"/>
              <a:ext cx="5163185" cy="948055"/>
            </a:xfrm>
            <a:custGeom>
              <a:avLst/>
              <a:gdLst/>
              <a:ahLst/>
              <a:cxnLst/>
              <a:rect l="l" t="t" r="r" b="b"/>
              <a:pathLst>
                <a:path w="5163184" h="948055">
                  <a:moveTo>
                    <a:pt x="5162866" y="947945"/>
                  </a:moveTo>
                  <a:lnTo>
                    <a:pt x="0" y="947945"/>
                  </a:lnTo>
                  <a:lnTo>
                    <a:pt x="0" y="0"/>
                  </a:lnTo>
                  <a:lnTo>
                    <a:pt x="5162866" y="0"/>
                  </a:lnTo>
                  <a:lnTo>
                    <a:pt x="5162866" y="947945"/>
                  </a:lnTo>
                  <a:close/>
                </a:path>
              </a:pathLst>
            </a:custGeom>
            <a:solidFill>
              <a:srgbClr val="FFF9E1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  <p:sp>
          <p:nvSpPr>
            <p:cNvPr id="6" name="object 6"/>
            <p:cNvSpPr/>
            <p:nvPr/>
          </p:nvSpPr>
          <p:spPr>
            <a:xfrm>
              <a:off x="1329966" y="1713906"/>
              <a:ext cx="2457450" cy="144145"/>
            </a:xfrm>
            <a:custGeom>
              <a:avLst/>
              <a:gdLst/>
              <a:ahLst/>
              <a:cxnLst/>
              <a:rect l="l" t="t" r="r" b="b"/>
              <a:pathLst>
                <a:path w="2457450" h="144144">
                  <a:moveTo>
                    <a:pt x="2457315" y="143785"/>
                  </a:moveTo>
                  <a:lnTo>
                    <a:pt x="2226675" y="143785"/>
                  </a:lnTo>
                  <a:lnTo>
                    <a:pt x="2229049" y="135686"/>
                  </a:lnTo>
                  <a:lnTo>
                    <a:pt x="2263455" y="71477"/>
                  </a:lnTo>
                  <a:lnTo>
                    <a:pt x="2294089" y="36549"/>
                  </a:lnTo>
                  <a:lnTo>
                    <a:pt x="2335720" y="775"/>
                  </a:lnTo>
                  <a:lnTo>
                    <a:pt x="2358498" y="7109"/>
                  </a:lnTo>
                  <a:lnTo>
                    <a:pt x="2379513" y="19494"/>
                  </a:lnTo>
                  <a:lnTo>
                    <a:pt x="2398030" y="37437"/>
                  </a:lnTo>
                  <a:lnTo>
                    <a:pt x="2413318" y="60451"/>
                  </a:lnTo>
                  <a:lnTo>
                    <a:pt x="2457315" y="143785"/>
                  </a:lnTo>
                  <a:close/>
                </a:path>
                <a:path w="2457450" h="144144">
                  <a:moveTo>
                    <a:pt x="218400" y="143785"/>
                  </a:moveTo>
                  <a:lnTo>
                    <a:pt x="0" y="143785"/>
                  </a:lnTo>
                  <a:lnTo>
                    <a:pt x="35551" y="60451"/>
                  </a:lnTo>
                  <a:lnTo>
                    <a:pt x="49437" y="35152"/>
                  </a:lnTo>
                  <a:lnTo>
                    <a:pt x="66463" y="16188"/>
                  </a:lnTo>
                  <a:lnTo>
                    <a:pt x="85826" y="4243"/>
                  </a:lnTo>
                  <a:lnTo>
                    <a:pt x="106719" y="0"/>
                  </a:lnTo>
                  <a:lnTo>
                    <a:pt x="116574" y="6333"/>
                  </a:lnTo>
                  <a:lnTo>
                    <a:pt x="173384" y="62006"/>
                  </a:lnTo>
                  <a:lnTo>
                    <a:pt x="206854" y="115338"/>
                  </a:lnTo>
                  <a:lnTo>
                    <a:pt x="218400" y="143785"/>
                  </a:lnTo>
                  <a:close/>
                </a:path>
              </a:pathLst>
            </a:custGeom>
            <a:solidFill>
              <a:srgbClr val="133F6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1436676" y="1713888"/>
              <a:ext cx="2229485" cy="537210"/>
            </a:xfrm>
            <a:custGeom>
              <a:avLst/>
              <a:gdLst/>
              <a:ahLst/>
              <a:cxnLst/>
              <a:rect l="l" t="t" r="r" b="b"/>
              <a:pathLst>
                <a:path w="2229485" h="537210">
                  <a:moveTo>
                    <a:pt x="1761800" y="536917"/>
                  </a:moveTo>
                  <a:lnTo>
                    <a:pt x="468340" y="536917"/>
                  </a:lnTo>
                  <a:lnTo>
                    <a:pt x="417358" y="533642"/>
                  </a:lnTo>
                  <a:lnTo>
                    <a:pt x="368467" y="524093"/>
                  </a:lnTo>
                  <a:lnTo>
                    <a:pt x="322382" y="508683"/>
                  </a:lnTo>
                  <a:lnTo>
                    <a:pt x="279819" y="487827"/>
                  </a:lnTo>
                  <a:lnTo>
                    <a:pt x="241495" y="461939"/>
                  </a:lnTo>
                  <a:lnTo>
                    <a:pt x="208124" y="431432"/>
                  </a:lnTo>
                  <a:lnTo>
                    <a:pt x="180423" y="396720"/>
                  </a:lnTo>
                  <a:lnTo>
                    <a:pt x="159108" y="358218"/>
                  </a:lnTo>
                  <a:lnTo>
                    <a:pt x="146065" y="308402"/>
                  </a:lnTo>
                  <a:lnTo>
                    <a:pt x="132803" y="231753"/>
                  </a:lnTo>
                  <a:lnTo>
                    <a:pt x="123537" y="186513"/>
                  </a:lnTo>
                  <a:lnTo>
                    <a:pt x="111681" y="143803"/>
                  </a:lnTo>
                  <a:lnTo>
                    <a:pt x="66664" y="62024"/>
                  </a:lnTo>
                  <a:lnTo>
                    <a:pt x="34324" y="26354"/>
                  </a:lnTo>
                  <a:lnTo>
                    <a:pt x="0" y="18"/>
                  </a:lnTo>
                  <a:lnTo>
                    <a:pt x="2221631" y="0"/>
                  </a:lnTo>
                  <a:lnTo>
                    <a:pt x="2225334" y="300"/>
                  </a:lnTo>
                  <a:lnTo>
                    <a:pt x="2229010" y="802"/>
                  </a:lnTo>
                  <a:lnTo>
                    <a:pt x="2214059" y="12379"/>
                  </a:lnTo>
                  <a:lnTo>
                    <a:pt x="2187375" y="36576"/>
                  </a:lnTo>
                  <a:lnTo>
                    <a:pt x="2156740" y="71504"/>
                  </a:lnTo>
                  <a:lnTo>
                    <a:pt x="2129933" y="115274"/>
                  </a:lnTo>
                  <a:lnTo>
                    <a:pt x="2110979" y="181529"/>
                  </a:lnTo>
                  <a:lnTo>
                    <a:pt x="2102980" y="222907"/>
                  </a:lnTo>
                  <a:lnTo>
                    <a:pt x="2095732" y="262899"/>
                  </a:lnTo>
                  <a:lnTo>
                    <a:pt x="2089000" y="296454"/>
                  </a:lnTo>
                  <a:lnTo>
                    <a:pt x="2076827" y="341089"/>
                  </a:lnTo>
                  <a:lnTo>
                    <a:pt x="2049652" y="396720"/>
                  </a:lnTo>
                  <a:lnTo>
                    <a:pt x="2021950" y="431432"/>
                  </a:lnTo>
                  <a:lnTo>
                    <a:pt x="1988580" y="461939"/>
                  </a:lnTo>
                  <a:lnTo>
                    <a:pt x="1950258" y="487827"/>
                  </a:lnTo>
                  <a:lnTo>
                    <a:pt x="1907702" y="508683"/>
                  </a:lnTo>
                  <a:lnTo>
                    <a:pt x="1861628" y="524093"/>
                  </a:lnTo>
                  <a:lnTo>
                    <a:pt x="1812755" y="533642"/>
                  </a:lnTo>
                  <a:lnTo>
                    <a:pt x="1761800" y="536917"/>
                  </a:lnTo>
                  <a:close/>
                </a:path>
              </a:pathLst>
            </a:custGeom>
            <a:solidFill>
              <a:srgbClr val="1F85E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2031017" y="2396072"/>
              <a:ext cx="3211195" cy="284480"/>
            </a:xfrm>
            <a:custGeom>
              <a:avLst/>
              <a:gdLst/>
              <a:ahLst/>
              <a:cxnLst/>
              <a:rect l="l" t="t" r="r" b="b"/>
              <a:pathLst>
                <a:path w="3211195" h="284480">
                  <a:moveTo>
                    <a:pt x="145774" y="284094"/>
                  </a:moveTo>
                  <a:lnTo>
                    <a:pt x="106523" y="279515"/>
                  </a:lnTo>
                  <a:lnTo>
                    <a:pt x="55470" y="255691"/>
                  </a:lnTo>
                  <a:lnTo>
                    <a:pt x="18958" y="214796"/>
                  </a:lnTo>
                  <a:lnTo>
                    <a:pt x="1184" y="161632"/>
                  </a:lnTo>
                  <a:lnTo>
                    <a:pt x="0" y="142001"/>
                  </a:lnTo>
                  <a:lnTo>
                    <a:pt x="1184" y="122410"/>
                  </a:lnTo>
                  <a:lnTo>
                    <a:pt x="18958" y="69298"/>
                  </a:lnTo>
                  <a:lnTo>
                    <a:pt x="55574" y="28454"/>
                  </a:lnTo>
                  <a:lnTo>
                    <a:pt x="106845" y="4601"/>
                  </a:lnTo>
                  <a:lnTo>
                    <a:pt x="146142" y="0"/>
                  </a:lnTo>
                  <a:lnTo>
                    <a:pt x="161315" y="649"/>
                  </a:lnTo>
                  <a:lnTo>
                    <a:pt x="203384" y="10399"/>
                  </a:lnTo>
                  <a:lnTo>
                    <a:pt x="241502" y="34591"/>
                  </a:lnTo>
                  <a:lnTo>
                    <a:pt x="247573" y="40584"/>
                  </a:lnTo>
                  <a:lnTo>
                    <a:pt x="146878" y="40584"/>
                  </a:lnTo>
                  <a:lnTo>
                    <a:pt x="132585" y="41418"/>
                  </a:lnTo>
                  <a:lnTo>
                    <a:pt x="93777" y="53929"/>
                  </a:lnTo>
                  <a:lnTo>
                    <a:pt x="63960" y="79346"/>
                  </a:lnTo>
                  <a:lnTo>
                    <a:pt x="46520" y="114714"/>
                  </a:lnTo>
                  <a:lnTo>
                    <a:pt x="43161" y="142001"/>
                  </a:lnTo>
                  <a:lnTo>
                    <a:pt x="44001" y="156047"/>
                  </a:lnTo>
                  <a:lnTo>
                    <a:pt x="56597" y="193905"/>
                  </a:lnTo>
                  <a:lnTo>
                    <a:pt x="82550" y="222981"/>
                  </a:lnTo>
                  <a:lnTo>
                    <a:pt x="118970" y="240196"/>
                  </a:lnTo>
                  <a:lnTo>
                    <a:pt x="146878" y="243509"/>
                  </a:lnTo>
                  <a:lnTo>
                    <a:pt x="247182" y="243509"/>
                  </a:lnTo>
                  <a:lnTo>
                    <a:pt x="241490" y="249111"/>
                  </a:lnTo>
                  <a:lnTo>
                    <a:pt x="203200" y="273510"/>
                  </a:lnTo>
                  <a:lnTo>
                    <a:pt x="160959" y="283432"/>
                  </a:lnTo>
                  <a:lnTo>
                    <a:pt x="145774" y="284094"/>
                  </a:lnTo>
                  <a:close/>
                </a:path>
                <a:path w="3211195" h="284480">
                  <a:moveTo>
                    <a:pt x="224919" y="75187"/>
                  </a:moveTo>
                  <a:lnTo>
                    <a:pt x="207203" y="60049"/>
                  </a:lnTo>
                  <a:lnTo>
                    <a:pt x="188291" y="49235"/>
                  </a:lnTo>
                  <a:lnTo>
                    <a:pt x="168183" y="42747"/>
                  </a:lnTo>
                  <a:lnTo>
                    <a:pt x="146878" y="40584"/>
                  </a:lnTo>
                  <a:lnTo>
                    <a:pt x="247573" y="40584"/>
                  </a:lnTo>
                  <a:lnTo>
                    <a:pt x="253540" y="46474"/>
                  </a:lnTo>
                  <a:lnTo>
                    <a:pt x="224919" y="75187"/>
                  </a:lnTo>
                  <a:close/>
                </a:path>
                <a:path w="3211195" h="284480">
                  <a:moveTo>
                    <a:pt x="247182" y="243509"/>
                  </a:moveTo>
                  <a:lnTo>
                    <a:pt x="146878" y="243509"/>
                  </a:lnTo>
                  <a:lnTo>
                    <a:pt x="168350" y="241323"/>
                  </a:lnTo>
                  <a:lnTo>
                    <a:pt x="188498" y="234766"/>
                  </a:lnTo>
                  <a:lnTo>
                    <a:pt x="207324" y="223838"/>
                  </a:lnTo>
                  <a:lnTo>
                    <a:pt x="224827" y="208538"/>
                  </a:lnTo>
                  <a:lnTo>
                    <a:pt x="253540" y="237251"/>
                  </a:lnTo>
                  <a:lnTo>
                    <a:pt x="247182" y="243509"/>
                  </a:lnTo>
                  <a:close/>
                </a:path>
                <a:path w="3211195" h="284480">
                  <a:moveTo>
                    <a:pt x="406886" y="284094"/>
                  </a:moveTo>
                  <a:lnTo>
                    <a:pt x="358179" y="276156"/>
                  </a:lnTo>
                  <a:lnTo>
                    <a:pt x="321391" y="252436"/>
                  </a:lnTo>
                  <a:lnTo>
                    <a:pt x="298200" y="213760"/>
                  </a:lnTo>
                  <a:lnTo>
                    <a:pt x="290469" y="161235"/>
                  </a:lnTo>
                  <a:lnTo>
                    <a:pt x="290469" y="2300"/>
                  </a:lnTo>
                  <a:lnTo>
                    <a:pt x="333999" y="2300"/>
                  </a:lnTo>
                  <a:lnTo>
                    <a:pt x="334063" y="161235"/>
                  </a:lnTo>
                  <a:lnTo>
                    <a:pt x="335155" y="180199"/>
                  </a:lnTo>
                  <a:lnTo>
                    <a:pt x="352497" y="223355"/>
                  </a:lnTo>
                  <a:lnTo>
                    <a:pt x="390062" y="242249"/>
                  </a:lnTo>
                  <a:lnTo>
                    <a:pt x="406886" y="243509"/>
                  </a:lnTo>
                  <a:lnTo>
                    <a:pt x="498948" y="243509"/>
                  </a:lnTo>
                  <a:lnTo>
                    <a:pt x="492197" y="252344"/>
                  </a:lnTo>
                  <a:lnTo>
                    <a:pt x="475339" y="266234"/>
                  </a:lnTo>
                  <a:lnTo>
                    <a:pt x="455501" y="276156"/>
                  </a:lnTo>
                  <a:lnTo>
                    <a:pt x="432683" y="282109"/>
                  </a:lnTo>
                  <a:lnTo>
                    <a:pt x="406886" y="284094"/>
                  </a:lnTo>
                  <a:close/>
                </a:path>
                <a:path w="3211195" h="284480">
                  <a:moveTo>
                    <a:pt x="498948" y="243509"/>
                  </a:moveTo>
                  <a:lnTo>
                    <a:pt x="406886" y="243509"/>
                  </a:lnTo>
                  <a:lnTo>
                    <a:pt x="423866" y="242249"/>
                  </a:lnTo>
                  <a:lnTo>
                    <a:pt x="438636" y="238470"/>
                  </a:lnTo>
                  <a:lnTo>
                    <a:pt x="469685" y="211811"/>
                  </a:lnTo>
                  <a:lnTo>
                    <a:pt x="480078" y="161235"/>
                  </a:lnTo>
                  <a:lnTo>
                    <a:pt x="480141" y="2300"/>
                  </a:lnTo>
                  <a:lnTo>
                    <a:pt x="522935" y="2300"/>
                  </a:lnTo>
                  <a:lnTo>
                    <a:pt x="522935" y="161235"/>
                  </a:lnTo>
                  <a:lnTo>
                    <a:pt x="521004" y="189229"/>
                  </a:lnTo>
                  <a:lnTo>
                    <a:pt x="515251" y="213691"/>
                  </a:lnTo>
                  <a:lnTo>
                    <a:pt x="505645" y="234743"/>
                  </a:lnTo>
                  <a:lnTo>
                    <a:pt x="498948" y="243509"/>
                  </a:lnTo>
                  <a:close/>
                </a:path>
                <a:path w="3211195" h="284480">
                  <a:moveTo>
                    <a:pt x="765177" y="244705"/>
                  </a:moveTo>
                  <a:lnTo>
                    <a:pt x="670836" y="244705"/>
                  </a:lnTo>
                  <a:lnTo>
                    <a:pt x="686153" y="244015"/>
                  </a:lnTo>
                  <a:lnTo>
                    <a:pt x="699250" y="241944"/>
                  </a:lnTo>
                  <a:lnTo>
                    <a:pt x="733019" y="213801"/>
                  </a:lnTo>
                  <a:lnTo>
                    <a:pt x="733968" y="205777"/>
                  </a:lnTo>
                  <a:lnTo>
                    <a:pt x="733968" y="197433"/>
                  </a:lnTo>
                  <a:lnTo>
                    <a:pt x="731361" y="190715"/>
                  </a:lnTo>
                  <a:lnTo>
                    <a:pt x="726146" y="185623"/>
                  </a:lnTo>
                  <a:lnTo>
                    <a:pt x="720931" y="180469"/>
                  </a:lnTo>
                  <a:lnTo>
                    <a:pt x="679412" y="165399"/>
                  </a:lnTo>
                  <a:lnTo>
                    <a:pt x="667891" y="162523"/>
                  </a:lnTo>
                  <a:lnTo>
                    <a:pt x="653466" y="158681"/>
                  </a:lnTo>
                  <a:lnTo>
                    <a:pt x="609642" y="143163"/>
                  </a:lnTo>
                  <a:lnTo>
                    <a:pt x="579468" y="115071"/>
                  </a:lnTo>
                  <a:lnTo>
                    <a:pt x="571445" y="80249"/>
                  </a:lnTo>
                  <a:lnTo>
                    <a:pt x="572181" y="69361"/>
                  </a:lnTo>
                  <a:lnTo>
                    <a:pt x="589896" y="30950"/>
                  </a:lnTo>
                  <a:lnTo>
                    <a:pt x="631264" y="6004"/>
                  </a:lnTo>
                  <a:lnTo>
                    <a:pt x="676542" y="0"/>
                  </a:lnTo>
                  <a:lnTo>
                    <a:pt x="688356" y="408"/>
                  </a:lnTo>
                  <a:lnTo>
                    <a:pt x="734474" y="10353"/>
                  </a:lnTo>
                  <a:lnTo>
                    <a:pt x="768019" y="28437"/>
                  </a:lnTo>
                  <a:lnTo>
                    <a:pt x="763353" y="39388"/>
                  </a:lnTo>
                  <a:lnTo>
                    <a:pt x="676542" y="39388"/>
                  </a:lnTo>
                  <a:lnTo>
                    <a:pt x="661593" y="40101"/>
                  </a:lnTo>
                  <a:lnTo>
                    <a:pt x="622992" y="56868"/>
                  </a:lnTo>
                  <a:lnTo>
                    <a:pt x="614606" y="79421"/>
                  </a:lnTo>
                  <a:lnTo>
                    <a:pt x="614606" y="87826"/>
                  </a:lnTo>
                  <a:lnTo>
                    <a:pt x="643688" y="112459"/>
                  </a:lnTo>
                  <a:lnTo>
                    <a:pt x="695529" y="126781"/>
                  </a:lnTo>
                  <a:lnTo>
                    <a:pt x="708315" y="130451"/>
                  </a:lnTo>
                  <a:lnTo>
                    <a:pt x="747784" y="147430"/>
                  </a:lnTo>
                  <a:lnTo>
                    <a:pt x="773610" y="179940"/>
                  </a:lnTo>
                  <a:lnTo>
                    <a:pt x="777130" y="204212"/>
                  </a:lnTo>
                  <a:lnTo>
                    <a:pt x="776376" y="215106"/>
                  </a:lnTo>
                  <a:lnTo>
                    <a:pt x="774116" y="225517"/>
                  </a:lnTo>
                  <a:lnTo>
                    <a:pt x="770349" y="235445"/>
                  </a:lnTo>
                  <a:lnTo>
                    <a:pt x="765177" y="244705"/>
                  </a:lnTo>
                  <a:close/>
                </a:path>
                <a:path w="3211195" h="284480">
                  <a:moveTo>
                    <a:pt x="752374" y="65156"/>
                  </a:moveTo>
                  <a:lnTo>
                    <a:pt x="711237" y="44542"/>
                  </a:lnTo>
                  <a:lnTo>
                    <a:pt x="676542" y="39388"/>
                  </a:lnTo>
                  <a:lnTo>
                    <a:pt x="763353" y="39388"/>
                  </a:lnTo>
                  <a:lnTo>
                    <a:pt x="752374" y="65156"/>
                  </a:lnTo>
                  <a:close/>
                </a:path>
                <a:path w="3211195" h="284480">
                  <a:moveTo>
                    <a:pt x="670836" y="284094"/>
                  </a:moveTo>
                  <a:lnTo>
                    <a:pt x="626058" y="278503"/>
                  </a:lnTo>
                  <a:lnTo>
                    <a:pt x="585341" y="261432"/>
                  </a:lnTo>
                  <a:lnTo>
                    <a:pt x="563438" y="243325"/>
                  </a:lnTo>
                  <a:lnTo>
                    <a:pt x="581660" y="207249"/>
                  </a:lnTo>
                  <a:lnTo>
                    <a:pt x="592151" y="216872"/>
                  </a:lnTo>
                  <a:lnTo>
                    <a:pt x="602827" y="224942"/>
                  </a:lnTo>
                  <a:lnTo>
                    <a:pt x="647392" y="242635"/>
                  </a:lnTo>
                  <a:lnTo>
                    <a:pt x="670836" y="244705"/>
                  </a:lnTo>
                  <a:lnTo>
                    <a:pt x="765177" y="244705"/>
                  </a:lnTo>
                  <a:lnTo>
                    <a:pt x="765074" y="244889"/>
                  </a:lnTo>
                  <a:lnTo>
                    <a:pt x="728999" y="273695"/>
                  </a:lnTo>
                  <a:lnTo>
                    <a:pt x="687275" y="283444"/>
                  </a:lnTo>
                  <a:lnTo>
                    <a:pt x="670836" y="284094"/>
                  </a:lnTo>
                  <a:close/>
                </a:path>
                <a:path w="3211195" h="284480">
                  <a:moveTo>
                    <a:pt x="1007053" y="42057"/>
                  </a:moveTo>
                  <a:lnTo>
                    <a:pt x="777992" y="42057"/>
                  </a:lnTo>
                  <a:lnTo>
                    <a:pt x="777992" y="2300"/>
                  </a:lnTo>
                  <a:lnTo>
                    <a:pt x="1007053" y="2300"/>
                  </a:lnTo>
                  <a:lnTo>
                    <a:pt x="1007053" y="42057"/>
                  </a:lnTo>
                  <a:close/>
                </a:path>
                <a:path w="3211195" h="284480">
                  <a:moveTo>
                    <a:pt x="914287" y="281793"/>
                  </a:moveTo>
                  <a:lnTo>
                    <a:pt x="870758" y="281793"/>
                  </a:lnTo>
                  <a:lnTo>
                    <a:pt x="870758" y="42057"/>
                  </a:lnTo>
                  <a:lnTo>
                    <a:pt x="914287" y="42057"/>
                  </a:lnTo>
                  <a:lnTo>
                    <a:pt x="914287" y="281793"/>
                  </a:lnTo>
                  <a:close/>
                </a:path>
                <a:path w="3211195" h="284480">
                  <a:moveTo>
                    <a:pt x="1155736" y="284094"/>
                  </a:moveTo>
                  <a:lnTo>
                    <a:pt x="1116393" y="279469"/>
                  </a:lnTo>
                  <a:lnTo>
                    <a:pt x="1080824" y="265596"/>
                  </a:lnTo>
                  <a:lnTo>
                    <a:pt x="1038583" y="229946"/>
                  </a:lnTo>
                  <a:lnTo>
                    <a:pt x="1013965" y="180262"/>
                  </a:lnTo>
                  <a:lnTo>
                    <a:pt x="1009225" y="142001"/>
                  </a:lnTo>
                  <a:lnTo>
                    <a:pt x="1010412" y="122410"/>
                  </a:lnTo>
                  <a:lnTo>
                    <a:pt x="1028183" y="69482"/>
                  </a:lnTo>
                  <a:lnTo>
                    <a:pt x="1064903" y="28707"/>
                  </a:lnTo>
                  <a:lnTo>
                    <a:pt x="1116393" y="4647"/>
                  </a:lnTo>
                  <a:lnTo>
                    <a:pt x="1155736" y="0"/>
                  </a:lnTo>
                  <a:lnTo>
                    <a:pt x="1175914" y="1161"/>
                  </a:lnTo>
                  <a:lnTo>
                    <a:pt x="1213076" y="10353"/>
                  </a:lnTo>
                  <a:lnTo>
                    <a:pt x="1259982" y="40285"/>
                  </a:lnTo>
                  <a:lnTo>
                    <a:pt x="1260251" y="40584"/>
                  </a:lnTo>
                  <a:lnTo>
                    <a:pt x="1155736" y="40584"/>
                  </a:lnTo>
                  <a:lnTo>
                    <a:pt x="1141454" y="41407"/>
                  </a:lnTo>
                  <a:lnTo>
                    <a:pt x="1102819" y="53745"/>
                  </a:lnTo>
                  <a:lnTo>
                    <a:pt x="1073174" y="79093"/>
                  </a:lnTo>
                  <a:lnTo>
                    <a:pt x="1055746" y="114668"/>
                  </a:lnTo>
                  <a:lnTo>
                    <a:pt x="1052387" y="142001"/>
                  </a:lnTo>
                  <a:lnTo>
                    <a:pt x="1053227" y="156058"/>
                  </a:lnTo>
                  <a:lnTo>
                    <a:pt x="1065823" y="194089"/>
                  </a:lnTo>
                  <a:lnTo>
                    <a:pt x="1091672" y="223234"/>
                  </a:lnTo>
                  <a:lnTo>
                    <a:pt x="1127874" y="240242"/>
                  </a:lnTo>
                  <a:lnTo>
                    <a:pt x="1155736" y="243509"/>
                  </a:lnTo>
                  <a:lnTo>
                    <a:pt x="1260272" y="243509"/>
                  </a:lnTo>
                  <a:lnTo>
                    <a:pt x="1259982" y="243831"/>
                  </a:lnTo>
                  <a:lnTo>
                    <a:pt x="1213076" y="273792"/>
                  </a:lnTo>
                  <a:lnTo>
                    <a:pt x="1175850" y="282949"/>
                  </a:lnTo>
                  <a:lnTo>
                    <a:pt x="1155736" y="284094"/>
                  </a:lnTo>
                  <a:close/>
                </a:path>
                <a:path w="3211195" h="284480">
                  <a:moveTo>
                    <a:pt x="1260272" y="243509"/>
                  </a:moveTo>
                  <a:lnTo>
                    <a:pt x="1155736" y="243509"/>
                  </a:lnTo>
                  <a:lnTo>
                    <a:pt x="1170000" y="242692"/>
                  </a:lnTo>
                  <a:lnTo>
                    <a:pt x="1183529" y="240242"/>
                  </a:lnTo>
                  <a:lnTo>
                    <a:pt x="1219472" y="223234"/>
                  </a:lnTo>
                  <a:lnTo>
                    <a:pt x="1245096" y="194089"/>
                  </a:lnTo>
                  <a:lnTo>
                    <a:pt x="1257520" y="156058"/>
                  </a:lnTo>
                  <a:lnTo>
                    <a:pt x="1258349" y="142001"/>
                  </a:lnTo>
                  <a:lnTo>
                    <a:pt x="1257520" y="127989"/>
                  </a:lnTo>
                  <a:lnTo>
                    <a:pt x="1245096" y="90096"/>
                  </a:lnTo>
                  <a:lnTo>
                    <a:pt x="1219472" y="60917"/>
                  </a:lnTo>
                  <a:lnTo>
                    <a:pt x="1183529" y="43874"/>
                  </a:lnTo>
                  <a:lnTo>
                    <a:pt x="1155736" y="40584"/>
                  </a:lnTo>
                  <a:lnTo>
                    <a:pt x="1260251" y="40584"/>
                  </a:lnTo>
                  <a:lnTo>
                    <a:pt x="1291151" y="86058"/>
                  </a:lnTo>
                  <a:lnTo>
                    <a:pt x="1301970" y="142001"/>
                  </a:lnTo>
                  <a:lnTo>
                    <a:pt x="1300768" y="161632"/>
                  </a:lnTo>
                  <a:lnTo>
                    <a:pt x="1297162" y="180308"/>
                  </a:lnTo>
                  <a:lnTo>
                    <a:pt x="1291151" y="198029"/>
                  </a:lnTo>
                  <a:lnTo>
                    <a:pt x="1282736" y="214796"/>
                  </a:lnTo>
                  <a:lnTo>
                    <a:pt x="1272239" y="230199"/>
                  </a:lnTo>
                  <a:lnTo>
                    <a:pt x="1260272" y="243509"/>
                  </a:lnTo>
                  <a:close/>
                </a:path>
                <a:path w="3211195" h="284480">
                  <a:moveTo>
                    <a:pt x="1392671" y="281793"/>
                  </a:moveTo>
                  <a:lnTo>
                    <a:pt x="1350246" y="281793"/>
                  </a:lnTo>
                  <a:lnTo>
                    <a:pt x="1350246" y="2300"/>
                  </a:lnTo>
                  <a:lnTo>
                    <a:pt x="1385585" y="2300"/>
                  </a:lnTo>
                  <a:lnTo>
                    <a:pt x="1438570" y="92765"/>
                  </a:lnTo>
                  <a:lnTo>
                    <a:pt x="1392671" y="92765"/>
                  </a:lnTo>
                  <a:lnTo>
                    <a:pt x="1392671" y="281793"/>
                  </a:lnTo>
                  <a:close/>
                </a:path>
                <a:path w="3211195" h="284480">
                  <a:moveTo>
                    <a:pt x="1540067" y="190224"/>
                  </a:moveTo>
                  <a:lnTo>
                    <a:pt x="1495652" y="190224"/>
                  </a:lnTo>
                  <a:lnTo>
                    <a:pt x="1604614" y="2300"/>
                  </a:lnTo>
                  <a:lnTo>
                    <a:pt x="1639954" y="2300"/>
                  </a:lnTo>
                  <a:lnTo>
                    <a:pt x="1639954" y="91753"/>
                  </a:lnTo>
                  <a:lnTo>
                    <a:pt x="1597528" y="91753"/>
                  </a:lnTo>
                  <a:lnTo>
                    <a:pt x="1540067" y="190224"/>
                  </a:lnTo>
                  <a:close/>
                </a:path>
                <a:path w="3211195" h="284480">
                  <a:moveTo>
                    <a:pt x="1639954" y="281793"/>
                  </a:moveTo>
                  <a:lnTo>
                    <a:pt x="1597528" y="281793"/>
                  </a:lnTo>
                  <a:lnTo>
                    <a:pt x="1597528" y="91753"/>
                  </a:lnTo>
                  <a:lnTo>
                    <a:pt x="1639954" y="91753"/>
                  </a:lnTo>
                  <a:lnTo>
                    <a:pt x="1639954" y="281793"/>
                  </a:lnTo>
                  <a:close/>
                </a:path>
                <a:path w="3211195" h="284480">
                  <a:moveTo>
                    <a:pt x="1506235" y="248202"/>
                  </a:moveTo>
                  <a:lnTo>
                    <a:pt x="1483964" y="248202"/>
                  </a:lnTo>
                  <a:lnTo>
                    <a:pt x="1392671" y="92765"/>
                  </a:lnTo>
                  <a:lnTo>
                    <a:pt x="1438570" y="92765"/>
                  </a:lnTo>
                  <a:lnTo>
                    <a:pt x="1495652" y="190224"/>
                  </a:lnTo>
                  <a:lnTo>
                    <a:pt x="1540067" y="190224"/>
                  </a:lnTo>
                  <a:lnTo>
                    <a:pt x="1506235" y="248202"/>
                  </a:lnTo>
                  <a:close/>
                </a:path>
                <a:path w="3211195" h="284480">
                  <a:moveTo>
                    <a:pt x="1755649" y="281793"/>
                  </a:moveTo>
                  <a:lnTo>
                    <a:pt x="1712119" y="281793"/>
                  </a:lnTo>
                  <a:lnTo>
                    <a:pt x="1712119" y="2300"/>
                  </a:lnTo>
                  <a:lnTo>
                    <a:pt x="1755649" y="2300"/>
                  </a:lnTo>
                  <a:lnTo>
                    <a:pt x="1755649" y="281793"/>
                  </a:lnTo>
                  <a:close/>
                </a:path>
                <a:path w="3211195" h="284480">
                  <a:moveTo>
                    <a:pt x="2023406" y="281793"/>
                  </a:moveTo>
                  <a:lnTo>
                    <a:pt x="1798658" y="281793"/>
                  </a:lnTo>
                  <a:lnTo>
                    <a:pt x="1798658" y="251976"/>
                  </a:lnTo>
                  <a:lnTo>
                    <a:pt x="1965231" y="42057"/>
                  </a:lnTo>
                  <a:lnTo>
                    <a:pt x="1801327" y="42057"/>
                  </a:lnTo>
                  <a:lnTo>
                    <a:pt x="1801327" y="2300"/>
                  </a:lnTo>
                  <a:lnTo>
                    <a:pt x="2026154" y="2300"/>
                  </a:lnTo>
                  <a:lnTo>
                    <a:pt x="2026154" y="32118"/>
                  </a:lnTo>
                  <a:lnTo>
                    <a:pt x="1860042" y="242036"/>
                  </a:lnTo>
                  <a:lnTo>
                    <a:pt x="2030664" y="242036"/>
                  </a:lnTo>
                  <a:lnTo>
                    <a:pt x="2030664" y="265912"/>
                  </a:lnTo>
                  <a:lnTo>
                    <a:pt x="2023406" y="281793"/>
                  </a:lnTo>
                  <a:close/>
                </a:path>
                <a:path w="3211195" h="284480">
                  <a:moveTo>
                    <a:pt x="2069696" y="281793"/>
                  </a:moveTo>
                  <a:lnTo>
                    <a:pt x="2030664" y="281793"/>
                  </a:lnTo>
                  <a:lnTo>
                    <a:pt x="2030664" y="265912"/>
                  </a:lnTo>
                  <a:lnTo>
                    <a:pt x="2151142" y="2300"/>
                  </a:lnTo>
                  <a:lnTo>
                    <a:pt x="2188782" y="2300"/>
                  </a:lnTo>
                  <a:lnTo>
                    <a:pt x="2214355" y="58254"/>
                  </a:lnTo>
                  <a:lnTo>
                    <a:pt x="2169732" y="58254"/>
                  </a:lnTo>
                  <a:lnTo>
                    <a:pt x="2118472" y="173015"/>
                  </a:lnTo>
                  <a:lnTo>
                    <a:pt x="2266804" y="173015"/>
                  </a:lnTo>
                  <a:lnTo>
                    <a:pt x="2284301" y="211299"/>
                  </a:lnTo>
                  <a:lnTo>
                    <a:pt x="2101354" y="211299"/>
                  </a:lnTo>
                  <a:lnTo>
                    <a:pt x="2069696" y="281793"/>
                  </a:lnTo>
                  <a:close/>
                </a:path>
                <a:path w="3211195" h="284480">
                  <a:moveTo>
                    <a:pt x="2514860" y="42057"/>
                  </a:moveTo>
                  <a:lnTo>
                    <a:pt x="2285800" y="42057"/>
                  </a:lnTo>
                  <a:lnTo>
                    <a:pt x="2285800" y="2300"/>
                  </a:lnTo>
                  <a:lnTo>
                    <a:pt x="2514860" y="2300"/>
                  </a:lnTo>
                  <a:lnTo>
                    <a:pt x="2514860" y="42057"/>
                  </a:lnTo>
                  <a:close/>
                </a:path>
                <a:path w="3211195" h="284480">
                  <a:moveTo>
                    <a:pt x="2422095" y="281793"/>
                  </a:moveTo>
                  <a:lnTo>
                    <a:pt x="2378565" y="281793"/>
                  </a:lnTo>
                  <a:lnTo>
                    <a:pt x="2378565" y="42057"/>
                  </a:lnTo>
                  <a:lnTo>
                    <a:pt x="2422095" y="42057"/>
                  </a:lnTo>
                  <a:lnTo>
                    <a:pt x="2422095" y="281793"/>
                  </a:lnTo>
                  <a:close/>
                </a:path>
                <a:path w="3211195" h="284480">
                  <a:moveTo>
                    <a:pt x="2266804" y="173015"/>
                  </a:moveTo>
                  <a:lnTo>
                    <a:pt x="2220992" y="173015"/>
                  </a:lnTo>
                  <a:lnTo>
                    <a:pt x="2169732" y="58254"/>
                  </a:lnTo>
                  <a:lnTo>
                    <a:pt x="2214355" y="58254"/>
                  </a:lnTo>
                  <a:lnTo>
                    <a:pt x="2266804" y="173015"/>
                  </a:lnTo>
                  <a:close/>
                </a:path>
                <a:path w="3211195" h="284480">
                  <a:moveTo>
                    <a:pt x="2316519" y="281793"/>
                  </a:moveTo>
                  <a:lnTo>
                    <a:pt x="2269860" y="281793"/>
                  </a:lnTo>
                  <a:lnTo>
                    <a:pt x="2238202" y="211299"/>
                  </a:lnTo>
                  <a:lnTo>
                    <a:pt x="2284301" y="211299"/>
                  </a:lnTo>
                  <a:lnTo>
                    <a:pt x="2316519" y="281793"/>
                  </a:lnTo>
                  <a:close/>
                </a:path>
                <a:path w="3211195" h="284480">
                  <a:moveTo>
                    <a:pt x="2030664" y="281793"/>
                  </a:moveTo>
                  <a:lnTo>
                    <a:pt x="2023406" y="281793"/>
                  </a:lnTo>
                  <a:lnTo>
                    <a:pt x="2030664" y="265912"/>
                  </a:lnTo>
                  <a:lnTo>
                    <a:pt x="2030664" y="281793"/>
                  </a:lnTo>
                  <a:close/>
                </a:path>
                <a:path w="3211195" h="284480">
                  <a:moveTo>
                    <a:pt x="2587959" y="281793"/>
                  </a:moveTo>
                  <a:lnTo>
                    <a:pt x="2544429" y="281793"/>
                  </a:lnTo>
                  <a:lnTo>
                    <a:pt x="2544429" y="2300"/>
                  </a:lnTo>
                  <a:lnTo>
                    <a:pt x="2587959" y="2300"/>
                  </a:lnTo>
                  <a:lnTo>
                    <a:pt x="2587959" y="281793"/>
                  </a:lnTo>
                  <a:close/>
                </a:path>
                <a:path w="3211195" h="284480">
                  <a:moveTo>
                    <a:pt x="2780147" y="284094"/>
                  </a:moveTo>
                  <a:lnTo>
                    <a:pt x="2740805" y="279469"/>
                  </a:lnTo>
                  <a:lnTo>
                    <a:pt x="2705235" y="265596"/>
                  </a:lnTo>
                  <a:lnTo>
                    <a:pt x="2662994" y="229946"/>
                  </a:lnTo>
                  <a:lnTo>
                    <a:pt x="2638376" y="180262"/>
                  </a:lnTo>
                  <a:lnTo>
                    <a:pt x="2633637" y="142001"/>
                  </a:lnTo>
                  <a:lnTo>
                    <a:pt x="2634824" y="122410"/>
                  </a:lnTo>
                  <a:lnTo>
                    <a:pt x="2652595" y="69482"/>
                  </a:lnTo>
                  <a:lnTo>
                    <a:pt x="2689314" y="28707"/>
                  </a:lnTo>
                  <a:lnTo>
                    <a:pt x="2740805" y="4647"/>
                  </a:lnTo>
                  <a:lnTo>
                    <a:pt x="2780147" y="0"/>
                  </a:lnTo>
                  <a:lnTo>
                    <a:pt x="2800325" y="1161"/>
                  </a:lnTo>
                  <a:lnTo>
                    <a:pt x="2837487" y="10353"/>
                  </a:lnTo>
                  <a:lnTo>
                    <a:pt x="2884393" y="40285"/>
                  </a:lnTo>
                  <a:lnTo>
                    <a:pt x="2884663" y="40584"/>
                  </a:lnTo>
                  <a:lnTo>
                    <a:pt x="2780147" y="40584"/>
                  </a:lnTo>
                  <a:lnTo>
                    <a:pt x="2765865" y="41407"/>
                  </a:lnTo>
                  <a:lnTo>
                    <a:pt x="2727230" y="53745"/>
                  </a:lnTo>
                  <a:lnTo>
                    <a:pt x="2697585" y="79093"/>
                  </a:lnTo>
                  <a:lnTo>
                    <a:pt x="2680157" y="114668"/>
                  </a:lnTo>
                  <a:lnTo>
                    <a:pt x="2676798" y="142001"/>
                  </a:lnTo>
                  <a:lnTo>
                    <a:pt x="2677638" y="156058"/>
                  </a:lnTo>
                  <a:lnTo>
                    <a:pt x="2690235" y="194089"/>
                  </a:lnTo>
                  <a:lnTo>
                    <a:pt x="2716083" y="223234"/>
                  </a:lnTo>
                  <a:lnTo>
                    <a:pt x="2752285" y="240242"/>
                  </a:lnTo>
                  <a:lnTo>
                    <a:pt x="2780147" y="243509"/>
                  </a:lnTo>
                  <a:lnTo>
                    <a:pt x="2884683" y="243509"/>
                  </a:lnTo>
                  <a:lnTo>
                    <a:pt x="2884393" y="243831"/>
                  </a:lnTo>
                  <a:lnTo>
                    <a:pt x="2837487" y="273792"/>
                  </a:lnTo>
                  <a:lnTo>
                    <a:pt x="2800261" y="282949"/>
                  </a:lnTo>
                  <a:lnTo>
                    <a:pt x="2780147" y="284094"/>
                  </a:lnTo>
                  <a:close/>
                </a:path>
                <a:path w="3211195" h="284480">
                  <a:moveTo>
                    <a:pt x="2884683" y="243509"/>
                  </a:moveTo>
                  <a:lnTo>
                    <a:pt x="2780147" y="243509"/>
                  </a:lnTo>
                  <a:lnTo>
                    <a:pt x="2794412" y="242692"/>
                  </a:lnTo>
                  <a:lnTo>
                    <a:pt x="2807940" y="240242"/>
                  </a:lnTo>
                  <a:lnTo>
                    <a:pt x="2843883" y="223234"/>
                  </a:lnTo>
                  <a:lnTo>
                    <a:pt x="2869508" y="194089"/>
                  </a:lnTo>
                  <a:lnTo>
                    <a:pt x="2881932" y="156058"/>
                  </a:lnTo>
                  <a:lnTo>
                    <a:pt x="2882760" y="142001"/>
                  </a:lnTo>
                  <a:lnTo>
                    <a:pt x="2881932" y="127989"/>
                  </a:lnTo>
                  <a:lnTo>
                    <a:pt x="2869508" y="90096"/>
                  </a:lnTo>
                  <a:lnTo>
                    <a:pt x="2843883" y="60917"/>
                  </a:lnTo>
                  <a:lnTo>
                    <a:pt x="2807940" y="43874"/>
                  </a:lnTo>
                  <a:lnTo>
                    <a:pt x="2780147" y="40584"/>
                  </a:lnTo>
                  <a:lnTo>
                    <a:pt x="2884663" y="40584"/>
                  </a:lnTo>
                  <a:lnTo>
                    <a:pt x="2915562" y="86058"/>
                  </a:lnTo>
                  <a:lnTo>
                    <a:pt x="2926382" y="142001"/>
                  </a:lnTo>
                  <a:lnTo>
                    <a:pt x="2925180" y="161632"/>
                  </a:lnTo>
                  <a:lnTo>
                    <a:pt x="2921573" y="180308"/>
                  </a:lnTo>
                  <a:lnTo>
                    <a:pt x="2915562" y="198029"/>
                  </a:lnTo>
                  <a:lnTo>
                    <a:pt x="2907148" y="214796"/>
                  </a:lnTo>
                  <a:lnTo>
                    <a:pt x="2896650" y="230199"/>
                  </a:lnTo>
                  <a:lnTo>
                    <a:pt x="2884683" y="243509"/>
                  </a:lnTo>
                  <a:close/>
                </a:path>
                <a:path w="3211195" h="284480">
                  <a:moveTo>
                    <a:pt x="3018187" y="281793"/>
                  </a:moveTo>
                  <a:lnTo>
                    <a:pt x="2974657" y="281793"/>
                  </a:lnTo>
                  <a:lnTo>
                    <a:pt x="2974657" y="2300"/>
                  </a:lnTo>
                  <a:lnTo>
                    <a:pt x="3009260" y="2300"/>
                  </a:lnTo>
                  <a:lnTo>
                    <a:pt x="3072774" y="82274"/>
                  </a:lnTo>
                  <a:lnTo>
                    <a:pt x="3018187" y="82274"/>
                  </a:lnTo>
                  <a:lnTo>
                    <a:pt x="3018187" y="281793"/>
                  </a:lnTo>
                  <a:close/>
                </a:path>
                <a:path w="3211195" h="284480">
                  <a:moveTo>
                    <a:pt x="3210804" y="201728"/>
                  </a:moveTo>
                  <a:lnTo>
                    <a:pt x="3167642" y="201728"/>
                  </a:lnTo>
                  <a:lnTo>
                    <a:pt x="3167642" y="2300"/>
                  </a:lnTo>
                  <a:lnTo>
                    <a:pt x="3210804" y="2300"/>
                  </a:lnTo>
                  <a:lnTo>
                    <a:pt x="3210804" y="201728"/>
                  </a:lnTo>
                  <a:close/>
                </a:path>
                <a:path w="3211195" h="284480">
                  <a:moveTo>
                    <a:pt x="3210804" y="281793"/>
                  </a:moveTo>
                  <a:lnTo>
                    <a:pt x="3176201" y="281793"/>
                  </a:lnTo>
                  <a:lnTo>
                    <a:pt x="3018187" y="82274"/>
                  </a:lnTo>
                  <a:lnTo>
                    <a:pt x="3072774" y="82274"/>
                  </a:lnTo>
                  <a:lnTo>
                    <a:pt x="3167642" y="201728"/>
                  </a:lnTo>
                  <a:lnTo>
                    <a:pt x="3210804" y="201728"/>
                  </a:lnTo>
                  <a:lnTo>
                    <a:pt x="3210804" y="281793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 dirty="0"/>
            </a:p>
          </p:txBody>
        </p:sp>
      </p:grpSp>
      <p:sp>
        <p:nvSpPr>
          <p:cNvPr id="9" name="object 9"/>
          <p:cNvSpPr txBox="1"/>
          <p:nvPr/>
        </p:nvSpPr>
        <p:spPr>
          <a:xfrm>
            <a:off x="1998715" y="2288213"/>
            <a:ext cx="3283585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endParaRPr sz="2950" dirty="0">
              <a:latin typeface="Verdana"/>
              <a:cs typeface="Verdana"/>
            </a:endParaRPr>
          </a:p>
        </p:txBody>
      </p:sp>
      <p:sp>
        <p:nvSpPr>
          <p:cNvPr id="10" name="object 10"/>
          <p:cNvSpPr/>
          <p:nvPr/>
        </p:nvSpPr>
        <p:spPr>
          <a:xfrm>
            <a:off x="6988175" y="0"/>
            <a:ext cx="13115925" cy="11306810"/>
          </a:xfrm>
          <a:custGeom>
            <a:avLst/>
            <a:gdLst/>
            <a:ahLst/>
            <a:cxnLst/>
            <a:rect l="l" t="t" r="r" b="b"/>
            <a:pathLst>
              <a:path w="13115925" h="11306810">
                <a:moveTo>
                  <a:pt x="13115912" y="0"/>
                </a:moveTo>
                <a:lnTo>
                  <a:pt x="0" y="0"/>
                </a:lnTo>
                <a:lnTo>
                  <a:pt x="0" y="11306556"/>
                </a:lnTo>
                <a:lnTo>
                  <a:pt x="13115912" y="11306556"/>
                </a:lnTo>
                <a:lnTo>
                  <a:pt x="13115912" y="12"/>
                </a:lnTo>
                <a:close/>
              </a:path>
            </a:pathLst>
          </a:custGeom>
          <a:solidFill>
            <a:srgbClr val="0D9A98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 txBox="1"/>
          <p:nvPr/>
        </p:nvSpPr>
        <p:spPr>
          <a:xfrm>
            <a:off x="7860819" y="1419717"/>
            <a:ext cx="9285605" cy="928369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marR="5080" indent="1407160">
              <a:lnSpc>
                <a:spcPct val="100000"/>
              </a:lnSpc>
              <a:spcBef>
                <a:spcPts val="114"/>
              </a:spcBef>
            </a:pPr>
            <a:r>
              <a:rPr sz="2950" spc="180" dirty="0">
                <a:latin typeface="Verdana"/>
                <a:cs typeface="Verdana"/>
              </a:rPr>
              <a:t>U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80" dirty="0">
                <a:latin typeface="Verdana"/>
                <a:cs typeface="Verdana"/>
              </a:rPr>
              <a:t>d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60" dirty="0">
                <a:latin typeface="Verdana"/>
                <a:cs typeface="Verdana"/>
              </a:rPr>
              <a:t>r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80" dirty="0">
                <a:latin typeface="Verdana"/>
                <a:cs typeface="Verdana"/>
              </a:rPr>
              <a:t>d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95" dirty="0">
                <a:latin typeface="Verdana"/>
                <a:cs typeface="Verdana"/>
              </a:rPr>
              <a:t>g</a:t>
            </a:r>
            <a:r>
              <a:rPr sz="2950" spc="-260" dirty="0">
                <a:latin typeface="Verdana"/>
                <a:cs typeface="Verdana"/>
              </a:rPr>
              <a:t> 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125" dirty="0">
                <a:latin typeface="Verdana"/>
                <a:cs typeface="Verdana"/>
              </a:rPr>
              <a:t>h</a:t>
            </a:r>
            <a:r>
              <a:rPr sz="2950" spc="35" dirty="0">
                <a:latin typeface="Verdana"/>
                <a:cs typeface="Verdana"/>
              </a:rPr>
              <a:t>e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05" dirty="0">
                <a:latin typeface="Verdana"/>
                <a:cs typeface="Verdana"/>
              </a:rPr>
              <a:t>c</a:t>
            </a:r>
            <a:r>
              <a:rPr sz="2950" spc="75" dirty="0">
                <a:latin typeface="Verdana"/>
                <a:cs typeface="Verdana"/>
              </a:rPr>
              <a:t>o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-30" dirty="0">
                <a:latin typeface="Verdana"/>
                <a:cs typeface="Verdana"/>
              </a:rPr>
              <a:t>t</a:t>
            </a:r>
            <a:r>
              <a:rPr sz="2950" spc="15" dirty="0">
                <a:latin typeface="Verdana"/>
                <a:cs typeface="Verdana"/>
              </a:rPr>
              <a:t>e</a:t>
            </a:r>
            <a:r>
              <a:rPr sz="2950" spc="-170" dirty="0">
                <a:latin typeface="Verdana"/>
                <a:cs typeface="Verdana"/>
              </a:rPr>
              <a:t>x</a:t>
            </a:r>
            <a:r>
              <a:rPr sz="2950" spc="40" dirty="0">
                <a:latin typeface="Verdana"/>
                <a:cs typeface="Verdana"/>
              </a:rPr>
              <a:t>t</a:t>
            </a:r>
            <a:r>
              <a:rPr sz="2950" spc="-250" dirty="0">
                <a:latin typeface="Verdana"/>
                <a:cs typeface="Verdana"/>
              </a:rPr>
              <a:t> </a:t>
            </a:r>
            <a:r>
              <a:rPr sz="2950" spc="75" dirty="0">
                <a:latin typeface="Verdana"/>
                <a:cs typeface="Verdana"/>
              </a:rPr>
              <a:t>o</a:t>
            </a:r>
            <a:r>
              <a:rPr sz="2950" spc="-35" dirty="0">
                <a:latin typeface="Verdana"/>
                <a:cs typeface="Verdana"/>
              </a:rPr>
              <a:t>f</a:t>
            </a:r>
            <a:r>
              <a:rPr sz="2950" spc="-240" dirty="0">
                <a:latin typeface="Verdana"/>
                <a:cs typeface="Verdana"/>
              </a:rPr>
              <a:t> 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125" dirty="0">
                <a:latin typeface="Verdana"/>
                <a:cs typeface="Verdana"/>
              </a:rPr>
              <a:t>h</a:t>
            </a:r>
            <a:r>
              <a:rPr sz="2950" spc="35" dirty="0">
                <a:latin typeface="Verdana"/>
                <a:cs typeface="Verdana"/>
              </a:rPr>
              <a:t>e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80" dirty="0">
                <a:latin typeface="Verdana"/>
                <a:cs typeface="Verdana"/>
              </a:rPr>
              <a:t>d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35" dirty="0">
                <a:latin typeface="Verdana"/>
                <a:cs typeface="Verdana"/>
              </a:rPr>
              <a:t>t  </a:t>
            </a:r>
            <a:r>
              <a:rPr sz="2950" spc="10" dirty="0">
                <a:latin typeface="Verdana"/>
                <a:cs typeface="Verdana"/>
              </a:rPr>
              <a:t>was</a:t>
            </a:r>
            <a:r>
              <a:rPr sz="2950" spc="-250" dirty="0">
                <a:latin typeface="Verdana"/>
                <a:cs typeface="Verdana"/>
              </a:rPr>
              <a:t> </a:t>
            </a:r>
            <a:r>
              <a:rPr sz="2950" spc="-25" dirty="0">
                <a:latin typeface="Verdana"/>
                <a:cs typeface="Verdana"/>
              </a:rPr>
              <a:t>crucial.</a:t>
            </a:r>
            <a:endParaRPr sz="2950">
              <a:latin typeface="Verdana"/>
              <a:cs typeface="Verdana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7860819" y="2774732"/>
            <a:ext cx="9242425" cy="5455920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12700" marR="5080" indent="1407160">
              <a:lnSpc>
                <a:spcPct val="101099"/>
              </a:lnSpc>
              <a:spcBef>
                <a:spcPts val="80"/>
              </a:spcBef>
            </a:pPr>
            <a:r>
              <a:rPr sz="2950" spc="-270" dirty="0">
                <a:latin typeface="Verdana"/>
                <a:cs typeface="Verdana"/>
              </a:rPr>
              <a:t>T</a:t>
            </a:r>
            <a:r>
              <a:rPr sz="2950" spc="70" dirty="0">
                <a:latin typeface="Verdana"/>
                <a:cs typeface="Verdana"/>
              </a:rPr>
              <a:t>o</a:t>
            </a:r>
            <a:r>
              <a:rPr sz="2950" spc="-240" dirty="0">
                <a:latin typeface="Verdana"/>
                <a:cs typeface="Verdana"/>
              </a:rPr>
              <a:t> 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125" dirty="0">
                <a:latin typeface="Verdana"/>
                <a:cs typeface="Verdana"/>
              </a:rPr>
              <a:t>u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35" dirty="0">
                <a:latin typeface="Verdana"/>
                <a:cs typeface="Verdana"/>
              </a:rPr>
              <a:t>e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80" dirty="0">
                <a:latin typeface="Verdana"/>
                <a:cs typeface="Verdana"/>
              </a:rPr>
              <a:t>d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25" dirty="0">
                <a:latin typeface="Verdana"/>
                <a:cs typeface="Verdana"/>
              </a:rPr>
              <a:t>a</a:t>
            </a:r>
            <a:r>
              <a:rPr sz="2950" spc="-260" dirty="0">
                <a:latin typeface="Verdana"/>
                <a:cs typeface="Verdana"/>
              </a:rPr>
              <a:t> </a:t>
            </a:r>
            <a:r>
              <a:rPr sz="2950" spc="180" dirty="0">
                <a:latin typeface="Verdana"/>
                <a:cs typeface="Verdana"/>
              </a:rPr>
              <a:t>q</a:t>
            </a:r>
            <a:r>
              <a:rPr sz="2950" spc="125" dirty="0">
                <a:latin typeface="Verdana"/>
                <a:cs typeface="Verdana"/>
              </a:rPr>
              <a:t>u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-25" dirty="0">
                <a:latin typeface="Verdana"/>
                <a:cs typeface="Verdana"/>
              </a:rPr>
              <a:t>li</a:t>
            </a:r>
            <a:r>
              <a:rPr sz="2950" spc="5" dirty="0">
                <a:latin typeface="Verdana"/>
                <a:cs typeface="Verdana"/>
              </a:rPr>
              <a:t>t</a:t>
            </a:r>
            <a:r>
              <a:rPr sz="2950" spc="-140" dirty="0">
                <a:latin typeface="Verdana"/>
                <a:cs typeface="Verdana"/>
              </a:rPr>
              <a:t>y</a:t>
            </a:r>
            <a:r>
              <a:rPr sz="2950" spc="-240" dirty="0">
                <a:latin typeface="Verdana"/>
                <a:cs typeface="Verdana"/>
              </a:rPr>
              <a:t> 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70" dirty="0">
                <a:latin typeface="Verdana"/>
                <a:cs typeface="Verdana"/>
              </a:rPr>
              <a:t>d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05" dirty="0">
                <a:latin typeface="Verdana"/>
                <a:cs typeface="Verdana"/>
              </a:rPr>
              <a:t>c</a:t>
            </a:r>
            <a:r>
              <a:rPr sz="2950" spc="135" dirty="0">
                <a:latin typeface="Verdana"/>
                <a:cs typeface="Verdana"/>
              </a:rPr>
              <a:t>c</a:t>
            </a:r>
            <a:r>
              <a:rPr sz="2950" spc="125" dirty="0">
                <a:latin typeface="Verdana"/>
                <a:cs typeface="Verdana"/>
              </a:rPr>
              <a:t>u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05" dirty="0">
                <a:latin typeface="Verdana"/>
                <a:cs typeface="Verdana"/>
              </a:rPr>
              <a:t>c</a:t>
            </a:r>
            <a:r>
              <a:rPr sz="2950" spc="-229" dirty="0">
                <a:latin typeface="Verdana"/>
                <a:cs typeface="Verdana"/>
              </a:rPr>
              <a:t>y</a:t>
            </a:r>
            <a:r>
              <a:rPr sz="2950" spc="-445" dirty="0">
                <a:latin typeface="Verdana"/>
                <a:cs typeface="Verdana"/>
              </a:rPr>
              <a:t>,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180" dirty="0">
                <a:latin typeface="Verdana"/>
                <a:cs typeface="Verdana"/>
              </a:rPr>
              <a:t>d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15" dirty="0">
                <a:latin typeface="Verdana"/>
                <a:cs typeface="Verdana"/>
              </a:rPr>
              <a:t>a  </a:t>
            </a:r>
            <a:r>
              <a:rPr sz="2950" spc="105" dirty="0">
                <a:latin typeface="Verdana"/>
                <a:cs typeface="Verdana"/>
              </a:rPr>
              <a:t>c</a:t>
            </a:r>
            <a:r>
              <a:rPr sz="2950" spc="-25" dirty="0">
                <a:latin typeface="Verdana"/>
                <a:cs typeface="Verdana"/>
              </a:rPr>
              <a:t>l</a:t>
            </a:r>
            <a:r>
              <a:rPr sz="2950" spc="15" dirty="0">
                <a:latin typeface="Verdana"/>
                <a:cs typeface="Verdana"/>
              </a:rPr>
              <a:t>e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95" dirty="0">
                <a:latin typeface="Verdana"/>
                <a:cs typeface="Verdana"/>
              </a:rPr>
              <a:t>g</a:t>
            </a:r>
            <a:r>
              <a:rPr sz="2950" spc="-260" dirty="0">
                <a:latin typeface="Verdana"/>
                <a:cs typeface="Verdana"/>
              </a:rPr>
              <a:t> 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70" dirty="0">
                <a:latin typeface="Verdana"/>
                <a:cs typeface="Verdana"/>
              </a:rPr>
              <a:t>d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80" dirty="0">
                <a:latin typeface="Verdana"/>
                <a:cs typeface="Verdana"/>
              </a:rPr>
              <a:t>p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180" dirty="0">
                <a:latin typeface="Verdana"/>
                <a:cs typeface="Verdana"/>
              </a:rPr>
              <a:t>p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75" dirty="0">
                <a:latin typeface="Verdana"/>
                <a:cs typeface="Verdana"/>
              </a:rPr>
              <a:t>o</a:t>
            </a:r>
            <a:r>
              <a:rPr sz="2950" spc="105" dirty="0">
                <a:latin typeface="Verdana"/>
                <a:cs typeface="Verdana"/>
              </a:rPr>
              <a:t>c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90" dirty="0">
                <a:latin typeface="Verdana"/>
                <a:cs typeface="Verdana"/>
              </a:rPr>
              <a:t>ss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95" dirty="0">
                <a:latin typeface="Verdana"/>
                <a:cs typeface="Verdana"/>
              </a:rPr>
              <a:t>g</a:t>
            </a:r>
            <a:r>
              <a:rPr sz="2950" spc="-260" dirty="0">
                <a:latin typeface="Verdana"/>
                <a:cs typeface="Verdana"/>
              </a:rPr>
              <a:t> </a:t>
            </a:r>
            <a:r>
              <a:rPr sz="2950" spc="145" dirty="0">
                <a:latin typeface="Verdana"/>
                <a:cs typeface="Verdana"/>
              </a:rPr>
              <a:t>w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35" dirty="0">
                <a:latin typeface="Verdana"/>
                <a:cs typeface="Verdana"/>
              </a:rPr>
              <a:t>e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80" dirty="0">
                <a:latin typeface="Verdana"/>
                <a:cs typeface="Verdana"/>
              </a:rPr>
              <a:t>p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60" dirty="0">
                <a:latin typeface="Verdana"/>
                <a:cs typeface="Verdana"/>
              </a:rPr>
              <a:t>rf</a:t>
            </a:r>
            <a:r>
              <a:rPr sz="2950" spc="75" dirty="0">
                <a:latin typeface="Verdana"/>
                <a:cs typeface="Verdana"/>
              </a:rPr>
              <a:t>o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260" dirty="0">
                <a:latin typeface="Verdana"/>
                <a:cs typeface="Verdana"/>
              </a:rPr>
              <a:t>m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180" dirty="0">
                <a:latin typeface="Verdana"/>
                <a:cs typeface="Verdana"/>
              </a:rPr>
              <a:t>d</a:t>
            </a:r>
            <a:r>
              <a:rPr sz="2950" spc="-445" dirty="0">
                <a:latin typeface="Verdana"/>
                <a:cs typeface="Verdana"/>
              </a:rPr>
              <a:t>.</a:t>
            </a:r>
            <a:endParaRPr sz="29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5"/>
              </a:spcBef>
            </a:pPr>
            <a:r>
              <a:rPr sz="2950" spc="-110" dirty="0">
                <a:latin typeface="Verdana"/>
                <a:cs typeface="Verdana"/>
              </a:rPr>
              <a:t>T</a:t>
            </a:r>
            <a:r>
              <a:rPr sz="2950" spc="125" dirty="0">
                <a:latin typeface="Verdana"/>
                <a:cs typeface="Verdana"/>
              </a:rPr>
              <a:t>h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90" dirty="0">
                <a:latin typeface="Verdana"/>
                <a:cs typeface="Verdana"/>
              </a:rPr>
              <a:t>n</a:t>
            </a:r>
            <a:r>
              <a:rPr sz="2950" spc="-170" dirty="0">
                <a:latin typeface="Verdana"/>
                <a:cs typeface="Verdana"/>
              </a:rPr>
              <a:t>v</a:t>
            </a:r>
            <a:r>
              <a:rPr sz="2950" spc="75" dirty="0">
                <a:latin typeface="Verdana"/>
                <a:cs typeface="Verdana"/>
              </a:rPr>
              <a:t>o</a:t>
            </a:r>
            <a:r>
              <a:rPr sz="2950" spc="-25" dirty="0">
                <a:latin typeface="Verdana"/>
                <a:cs typeface="Verdana"/>
              </a:rPr>
              <a:t>l</a:t>
            </a:r>
            <a:r>
              <a:rPr sz="2950" spc="-170" dirty="0">
                <a:latin typeface="Verdana"/>
                <a:cs typeface="Verdana"/>
              </a:rPr>
              <a:t>v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170" dirty="0">
                <a:latin typeface="Verdana"/>
                <a:cs typeface="Verdana"/>
              </a:rPr>
              <a:t>d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25" dirty="0">
                <a:latin typeface="Verdana"/>
                <a:cs typeface="Verdana"/>
              </a:rPr>
              <a:t>h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80" dirty="0">
                <a:latin typeface="Verdana"/>
                <a:cs typeface="Verdana"/>
              </a:rPr>
              <a:t>d</a:t>
            </a:r>
            <a:r>
              <a:rPr sz="2950" spc="-25" dirty="0">
                <a:latin typeface="Verdana"/>
                <a:cs typeface="Verdana"/>
              </a:rPr>
              <a:t>li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95" dirty="0">
                <a:latin typeface="Verdana"/>
                <a:cs typeface="Verdana"/>
              </a:rPr>
              <a:t>g</a:t>
            </a:r>
            <a:r>
              <a:rPr sz="2950" spc="-260" dirty="0">
                <a:latin typeface="Verdana"/>
                <a:cs typeface="Verdana"/>
              </a:rPr>
              <a:t> </a:t>
            </a:r>
            <a:r>
              <a:rPr sz="2950" spc="260" dirty="0">
                <a:latin typeface="Verdana"/>
                <a:cs typeface="Verdana"/>
              </a:rPr>
              <a:t>m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-90" dirty="0">
                <a:latin typeface="Verdana"/>
                <a:cs typeface="Verdana"/>
              </a:rPr>
              <a:t>ss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95" dirty="0">
                <a:latin typeface="Verdana"/>
                <a:cs typeface="Verdana"/>
              </a:rPr>
              <a:t>g</a:t>
            </a:r>
            <a:r>
              <a:rPr sz="2950" spc="-260" dirty="0">
                <a:latin typeface="Verdana"/>
                <a:cs typeface="Verdana"/>
              </a:rPr>
              <a:t> </a:t>
            </a:r>
            <a:r>
              <a:rPr sz="2950" spc="-170" dirty="0">
                <a:latin typeface="Verdana"/>
                <a:cs typeface="Verdana"/>
              </a:rPr>
              <a:t>v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-25" dirty="0">
                <a:latin typeface="Verdana"/>
                <a:cs typeface="Verdana"/>
              </a:rPr>
              <a:t>l</a:t>
            </a:r>
            <a:r>
              <a:rPr sz="2950" spc="125" dirty="0">
                <a:latin typeface="Verdana"/>
                <a:cs typeface="Verdana"/>
              </a:rPr>
              <a:t>u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445" dirty="0">
                <a:latin typeface="Verdana"/>
                <a:cs typeface="Verdana"/>
              </a:rPr>
              <a:t>,</a:t>
            </a:r>
            <a:endParaRPr sz="2950">
              <a:latin typeface="Verdana"/>
              <a:cs typeface="Verdana"/>
            </a:endParaRPr>
          </a:p>
          <a:p>
            <a:pPr marL="12700" marR="431165">
              <a:lnSpc>
                <a:spcPct val="100000"/>
              </a:lnSpc>
              <a:spcBef>
                <a:spcPts val="35"/>
              </a:spcBef>
            </a:pPr>
            <a:r>
              <a:rPr sz="2950" spc="40" dirty="0">
                <a:latin typeface="Verdana"/>
                <a:cs typeface="Verdana"/>
              </a:rPr>
              <a:t>addressing</a:t>
            </a:r>
            <a:r>
              <a:rPr sz="2950" spc="-260" dirty="0">
                <a:latin typeface="Verdana"/>
                <a:cs typeface="Verdana"/>
              </a:rPr>
              <a:t> </a:t>
            </a:r>
            <a:r>
              <a:rPr sz="2950" spc="-40" dirty="0">
                <a:latin typeface="Verdana"/>
                <a:cs typeface="Verdana"/>
              </a:rPr>
              <a:t>outliers,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90" dirty="0">
                <a:latin typeface="Verdana"/>
                <a:cs typeface="Verdana"/>
              </a:rPr>
              <a:t>and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35" dirty="0">
                <a:latin typeface="Verdana"/>
                <a:cs typeface="Verdana"/>
              </a:rPr>
              <a:t>transforming</a:t>
            </a:r>
            <a:r>
              <a:rPr sz="2950" spc="-260" dirty="0">
                <a:latin typeface="Verdana"/>
                <a:cs typeface="Verdana"/>
              </a:rPr>
              <a:t> </a:t>
            </a:r>
            <a:r>
              <a:rPr sz="2950" spc="65" dirty="0">
                <a:latin typeface="Verdana"/>
                <a:cs typeface="Verdana"/>
              </a:rPr>
              <a:t>the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40" dirty="0">
                <a:latin typeface="Verdana"/>
                <a:cs typeface="Verdana"/>
              </a:rPr>
              <a:t>data </a:t>
            </a:r>
            <a:r>
              <a:rPr sz="2950" spc="-1025" dirty="0">
                <a:latin typeface="Verdana"/>
                <a:cs typeface="Verdana"/>
              </a:rPr>
              <a:t> 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-30" dirty="0">
                <a:latin typeface="Verdana"/>
                <a:cs typeface="Verdana"/>
              </a:rPr>
              <a:t>t</a:t>
            </a:r>
            <a:r>
              <a:rPr sz="2950" spc="70" dirty="0">
                <a:latin typeface="Verdana"/>
                <a:cs typeface="Verdana"/>
              </a:rPr>
              <a:t>o</a:t>
            </a:r>
            <a:r>
              <a:rPr sz="2950" spc="-240" dirty="0">
                <a:latin typeface="Verdana"/>
                <a:cs typeface="Verdana"/>
              </a:rPr>
              <a:t> </a:t>
            </a:r>
            <a:r>
              <a:rPr sz="2950" spc="-25" dirty="0">
                <a:latin typeface="Verdana"/>
                <a:cs typeface="Verdana"/>
              </a:rPr>
              <a:t>a</a:t>
            </a:r>
            <a:r>
              <a:rPr sz="2950" spc="-260" dirty="0">
                <a:latin typeface="Verdana"/>
                <a:cs typeface="Verdana"/>
              </a:rPr>
              <a:t> 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125" dirty="0">
                <a:latin typeface="Verdana"/>
                <a:cs typeface="Verdana"/>
              </a:rPr>
              <a:t>u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80" dirty="0">
                <a:latin typeface="Verdana"/>
                <a:cs typeface="Verdana"/>
              </a:rPr>
              <a:t>b</a:t>
            </a:r>
            <a:r>
              <a:rPr sz="2950" spc="-25" dirty="0">
                <a:latin typeface="Verdana"/>
                <a:cs typeface="Verdana"/>
              </a:rPr>
              <a:t>l</a:t>
            </a:r>
            <a:r>
              <a:rPr sz="2950" spc="35" dirty="0">
                <a:latin typeface="Verdana"/>
                <a:cs typeface="Verdana"/>
              </a:rPr>
              <a:t>e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-60" dirty="0">
                <a:latin typeface="Verdana"/>
                <a:cs typeface="Verdana"/>
              </a:rPr>
              <a:t>f</a:t>
            </a:r>
            <a:r>
              <a:rPr sz="2950" spc="75" dirty="0">
                <a:latin typeface="Verdana"/>
                <a:cs typeface="Verdana"/>
              </a:rPr>
              <a:t>o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260" dirty="0">
                <a:latin typeface="Verdana"/>
                <a:cs typeface="Verdana"/>
              </a:rPr>
              <a:t>m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40" dirty="0">
                <a:latin typeface="Verdana"/>
                <a:cs typeface="Verdana"/>
              </a:rPr>
              <a:t>t</a:t>
            </a:r>
            <a:r>
              <a:rPr sz="2950" spc="-250" dirty="0">
                <a:latin typeface="Verdana"/>
                <a:cs typeface="Verdana"/>
              </a:rPr>
              <a:t> </a:t>
            </a:r>
            <a:r>
              <a:rPr sz="2950" spc="-60" dirty="0">
                <a:latin typeface="Verdana"/>
                <a:cs typeface="Verdana"/>
              </a:rPr>
              <a:t>f</a:t>
            </a:r>
            <a:r>
              <a:rPr sz="2950" spc="75" dirty="0">
                <a:latin typeface="Verdana"/>
                <a:cs typeface="Verdana"/>
              </a:rPr>
              <a:t>o</a:t>
            </a:r>
            <a:r>
              <a:rPr sz="2950" spc="-70" dirty="0">
                <a:latin typeface="Verdana"/>
                <a:cs typeface="Verdana"/>
              </a:rPr>
              <a:t>r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-25" dirty="0">
                <a:latin typeface="Verdana"/>
                <a:cs typeface="Verdana"/>
              </a:rPr>
              <a:t>l</a:t>
            </a:r>
            <a:r>
              <a:rPr sz="2950" spc="-170" dirty="0">
                <a:latin typeface="Verdana"/>
                <a:cs typeface="Verdana"/>
              </a:rPr>
              <a:t>y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445" dirty="0">
                <a:latin typeface="Verdana"/>
                <a:cs typeface="Verdana"/>
              </a:rPr>
              <a:t>.</a:t>
            </a:r>
            <a:endParaRPr sz="295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25"/>
              </a:spcBef>
            </a:pPr>
            <a:endParaRPr sz="2900">
              <a:latin typeface="Verdana"/>
              <a:cs typeface="Verdana"/>
            </a:endParaRPr>
          </a:p>
          <a:p>
            <a:pPr marL="12700" marR="614045" indent="1205865" algn="just">
              <a:lnSpc>
                <a:spcPct val="101099"/>
              </a:lnSpc>
            </a:pPr>
            <a:r>
              <a:rPr sz="2950" spc="-5" dirty="0">
                <a:latin typeface="Verdana"/>
                <a:cs typeface="Verdana"/>
              </a:rPr>
              <a:t>visualization</a:t>
            </a:r>
            <a:r>
              <a:rPr sz="2950" spc="-265" dirty="0">
                <a:latin typeface="Verdana"/>
                <a:cs typeface="Verdana"/>
              </a:rPr>
              <a:t> </a:t>
            </a:r>
            <a:r>
              <a:rPr sz="2950" spc="60" dirty="0">
                <a:latin typeface="Verdana"/>
                <a:cs typeface="Verdana"/>
              </a:rPr>
              <a:t>techniques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10" dirty="0">
                <a:latin typeface="Verdana"/>
                <a:cs typeface="Verdana"/>
              </a:rPr>
              <a:t>was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20" dirty="0">
                <a:latin typeface="Verdana"/>
                <a:cs typeface="Verdana"/>
              </a:rPr>
              <a:t>tailored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20" dirty="0">
                <a:latin typeface="Verdana"/>
                <a:cs typeface="Verdana"/>
              </a:rPr>
              <a:t>to </a:t>
            </a:r>
            <a:r>
              <a:rPr sz="2950" spc="-1025" dirty="0">
                <a:latin typeface="Verdana"/>
                <a:cs typeface="Verdana"/>
              </a:rPr>
              <a:t> </a:t>
            </a:r>
            <a:r>
              <a:rPr sz="2950" spc="65" dirty="0">
                <a:latin typeface="Verdana"/>
                <a:cs typeface="Verdana"/>
              </a:rPr>
              <a:t>the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0" dirty="0">
                <a:latin typeface="Verdana"/>
                <a:cs typeface="Verdana"/>
              </a:rPr>
              <a:t>attributes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90" dirty="0">
                <a:latin typeface="Verdana"/>
                <a:cs typeface="Verdana"/>
              </a:rPr>
              <a:t>and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5" dirty="0">
                <a:latin typeface="Verdana"/>
                <a:cs typeface="Verdana"/>
              </a:rPr>
              <a:t>objectives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20" dirty="0">
                <a:latin typeface="Verdana"/>
                <a:cs typeface="Verdana"/>
              </a:rPr>
              <a:t>of</a:t>
            </a:r>
            <a:r>
              <a:rPr sz="2950" spc="-240" dirty="0">
                <a:latin typeface="Verdana"/>
                <a:cs typeface="Verdana"/>
              </a:rPr>
              <a:t> </a:t>
            </a:r>
            <a:r>
              <a:rPr sz="2950" spc="65" dirty="0">
                <a:latin typeface="Verdana"/>
                <a:cs typeface="Verdana"/>
              </a:rPr>
              <a:t>the</a:t>
            </a:r>
            <a:r>
              <a:rPr sz="2950" spc="-229" dirty="0">
                <a:latin typeface="Verdana"/>
                <a:cs typeface="Verdana"/>
              </a:rPr>
              <a:t> </a:t>
            </a:r>
            <a:r>
              <a:rPr sz="2950" spc="-85" dirty="0">
                <a:latin typeface="Verdana"/>
                <a:cs typeface="Verdana"/>
              </a:rPr>
              <a:t>analysis.</a:t>
            </a:r>
            <a:endParaRPr sz="2950">
              <a:latin typeface="Verdana"/>
              <a:cs typeface="Verdana"/>
            </a:endParaRPr>
          </a:p>
          <a:p>
            <a:pPr marL="12700" algn="just">
              <a:lnSpc>
                <a:spcPct val="100000"/>
              </a:lnSpc>
              <a:spcBef>
                <a:spcPts val="10"/>
              </a:spcBef>
            </a:pPr>
            <a:r>
              <a:rPr sz="2950" spc="160" dirty="0">
                <a:latin typeface="Verdana"/>
                <a:cs typeface="Verdana"/>
              </a:rPr>
              <a:t>D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-30" dirty="0">
                <a:latin typeface="Verdana"/>
                <a:cs typeface="Verdana"/>
              </a:rPr>
              <a:t>f</a:t>
            </a:r>
            <a:r>
              <a:rPr sz="2950" spc="-60" dirty="0">
                <a:latin typeface="Verdana"/>
                <a:cs typeface="Verdana"/>
              </a:rPr>
              <a:t>f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40" dirty="0">
                <a:latin typeface="Verdana"/>
                <a:cs typeface="Verdana"/>
              </a:rPr>
              <a:t>t</a:t>
            </a:r>
            <a:r>
              <a:rPr sz="2950" spc="-250" dirty="0">
                <a:latin typeface="Verdana"/>
                <a:cs typeface="Verdana"/>
              </a:rPr>
              <a:t> </a:t>
            </a:r>
            <a:r>
              <a:rPr sz="2950" spc="5" dirty="0">
                <a:latin typeface="Verdana"/>
                <a:cs typeface="Verdana"/>
              </a:rPr>
              <a:t>t</a:t>
            </a:r>
            <a:r>
              <a:rPr sz="2950" spc="-135" dirty="0">
                <a:latin typeface="Verdana"/>
                <a:cs typeface="Verdana"/>
              </a:rPr>
              <a:t>y</a:t>
            </a:r>
            <a:r>
              <a:rPr sz="2950" spc="180" dirty="0">
                <a:latin typeface="Verdana"/>
                <a:cs typeface="Verdana"/>
              </a:rPr>
              <a:t>p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75" dirty="0">
                <a:latin typeface="Verdana"/>
                <a:cs typeface="Verdana"/>
              </a:rPr>
              <a:t>o</a:t>
            </a:r>
            <a:r>
              <a:rPr sz="2950" spc="-35" dirty="0">
                <a:latin typeface="Verdana"/>
                <a:cs typeface="Verdana"/>
              </a:rPr>
              <a:t>f</a:t>
            </a:r>
            <a:r>
              <a:rPr sz="2950" spc="-240" dirty="0">
                <a:latin typeface="Verdana"/>
                <a:cs typeface="Verdana"/>
              </a:rPr>
              <a:t> </a:t>
            </a:r>
            <a:r>
              <a:rPr sz="2950" spc="105" dirty="0">
                <a:latin typeface="Verdana"/>
                <a:cs typeface="Verdana"/>
              </a:rPr>
              <a:t>c</a:t>
            </a:r>
            <a:r>
              <a:rPr sz="2950" spc="125" dirty="0">
                <a:latin typeface="Verdana"/>
                <a:cs typeface="Verdana"/>
              </a:rPr>
              <a:t>h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-30" dirty="0">
                <a:latin typeface="Verdana"/>
                <a:cs typeface="Verdana"/>
              </a:rPr>
              <a:t>r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445" dirty="0">
                <a:latin typeface="Verdana"/>
                <a:cs typeface="Verdana"/>
              </a:rPr>
              <a:t>,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125" dirty="0">
                <a:latin typeface="Verdana"/>
                <a:cs typeface="Verdana"/>
              </a:rPr>
              <a:t>u</a:t>
            </a:r>
            <a:r>
              <a:rPr sz="2950" spc="105" dirty="0">
                <a:latin typeface="Verdana"/>
                <a:cs typeface="Verdana"/>
              </a:rPr>
              <a:t>c</a:t>
            </a:r>
            <a:r>
              <a:rPr sz="2950" spc="140" dirty="0">
                <a:latin typeface="Verdana"/>
                <a:cs typeface="Verdana"/>
              </a:rPr>
              <a:t>h</a:t>
            </a:r>
            <a:r>
              <a:rPr sz="2950" spc="-265" dirty="0">
                <a:latin typeface="Verdana"/>
                <a:cs typeface="Verdana"/>
              </a:rPr>
              <a:t> 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180" dirty="0">
                <a:latin typeface="Verdana"/>
                <a:cs typeface="Verdana"/>
              </a:rPr>
              <a:t>b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-70" dirty="0">
                <a:latin typeface="Verdana"/>
                <a:cs typeface="Verdana"/>
              </a:rPr>
              <a:t>r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05" dirty="0">
                <a:latin typeface="Verdana"/>
                <a:cs typeface="Verdana"/>
              </a:rPr>
              <a:t>c</a:t>
            </a:r>
            <a:r>
              <a:rPr sz="2950" spc="125" dirty="0">
                <a:latin typeface="Verdana"/>
                <a:cs typeface="Verdana"/>
              </a:rPr>
              <a:t>h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-30" dirty="0">
                <a:latin typeface="Verdana"/>
                <a:cs typeface="Verdana"/>
              </a:rPr>
              <a:t>r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445" dirty="0">
                <a:latin typeface="Verdana"/>
                <a:cs typeface="Verdana"/>
              </a:rPr>
              <a:t>,</a:t>
            </a:r>
            <a:endParaRPr sz="2950">
              <a:latin typeface="Verdana"/>
              <a:cs typeface="Verdana"/>
            </a:endParaRPr>
          </a:p>
          <a:p>
            <a:pPr marL="12700" marR="590550" algn="just">
              <a:lnSpc>
                <a:spcPct val="100600"/>
              </a:lnSpc>
              <a:spcBef>
                <a:spcPts val="15"/>
              </a:spcBef>
            </a:pPr>
            <a:r>
              <a:rPr sz="2950" spc="125" dirty="0">
                <a:latin typeface="Verdana"/>
                <a:cs typeface="Verdana"/>
              </a:rPr>
              <a:t>h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30" dirty="0">
                <a:latin typeface="Verdana"/>
                <a:cs typeface="Verdana"/>
              </a:rPr>
              <a:t>t</a:t>
            </a:r>
            <a:r>
              <a:rPr sz="2950" spc="75" dirty="0">
                <a:latin typeface="Verdana"/>
                <a:cs typeface="Verdana"/>
              </a:rPr>
              <a:t>o</a:t>
            </a:r>
            <a:r>
              <a:rPr sz="2950" spc="185" dirty="0">
                <a:latin typeface="Verdana"/>
                <a:cs typeface="Verdana"/>
              </a:rPr>
              <a:t>g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260" dirty="0">
                <a:latin typeface="Verdana"/>
                <a:cs typeface="Verdana"/>
              </a:rPr>
              <a:t>m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445" dirty="0">
                <a:latin typeface="Verdana"/>
                <a:cs typeface="Verdana"/>
              </a:rPr>
              <a:t>,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135" dirty="0">
                <a:latin typeface="Verdana"/>
                <a:cs typeface="Verdana"/>
              </a:rPr>
              <a:t>c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5" dirty="0">
                <a:latin typeface="Verdana"/>
                <a:cs typeface="Verdana"/>
              </a:rPr>
              <a:t>t</a:t>
            </a:r>
            <a:r>
              <a:rPr sz="2950" spc="-30" dirty="0">
                <a:latin typeface="Verdana"/>
                <a:cs typeface="Verdana"/>
              </a:rPr>
              <a:t>t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70" dirty="0">
                <a:latin typeface="Verdana"/>
                <a:cs typeface="Verdana"/>
              </a:rPr>
              <a:t>r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80" dirty="0">
                <a:latin typeface="Verdana"/>
                <a:cs typeface="Verdana"/>
              </a:rPr>
              <a:t>p</a:t>
            </a:r>
            <a:r>
              <a:rPr sz="2950" spc="-25" dirty="0">
                <a:latin typeface="Verdana"/>
                <a:cs typeface="Verdana"/>
              </a:rPr>
              <a:t>l</a:t>
            </a:r>
            <a:r>
              <a:rPr sz="2950" spc="75" dirty="0">
                <a:latin typeface="Verdana"/>
                <a:cs typeface="Verdana"/>
              </a:rPr>
              <a:t>o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445" dirty="0">
                <a:latin typeface="Verdana"/>
                <a:cs typeface="Verdana"/>
              </a:rPr>
              <a:t>,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70" dirty="0">
                <a:latin typeface="Verdana"/>
                <a:cs typeface="Verdana"/>
              </a:rPr>
              <a:t>d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80" dirty="0">
                <a:latin typeface="Verdana"/>
                <a:cs typeface="Verdana"/>
              </a:rPr>
              <a:t>p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35" dirty="0">
                <a:latin typeface="Verdana"/>
                <a:cs typeface="Verdana"/>
              </a:rPr>
              <a:t>e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05" dirty="0">
                <a:latin typeface="Verdana"/>
                <a:cs typeface="Verdana"/>
              </a:rPr>
              <a:t>c</a:t>
            </a:r>
            <a:r>
              <a:rPr sz="2950" spc="125" dirty="0">
                <a:latin typeface="Verdana"/>
                <a:cs typeface="Verdana"/>
              </a:rPr>
              <a:t>h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-30" dirty="0">
                <a:latin typeface="Verdana"/>
                <a:cs typeface="Verdana"/>
              </a:rPr>
              <a:t>r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445" dirty="0">
                <a:latin typeface="Verdana"/>
                <a:cs typeface="Verdana"/>
              </a:rPr>
              <a:t>,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145" dirty="0">
                <a:latin typeface="Verdana"/>
                <a:cs typeface="Verdana"/>
              </a:rPr>
              <a:t>w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25" dirty="0">
                <a:latin typeface="Verdana"/>
                <a:cs typeface="Verdana"/>
              </a:rPr>
              <a:t>e  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25" dirty="0">
                <a:latin typeface="Verdana"/>
                <a:cs typeface="Verdana"/>
              </a:rPr>
              <a:t>l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165" dirty="0">
                <a:latin typeface="Verdana"/>
                <a:cs typeface="Verdana"/>
              </a:rPr>
              <a:t>c</a:t>
            </a:r>
            <a:r>
              <a:rPr sz="2950" spc="-30" dirty="0">
                <a:latin typeface="Verdana"/>
                <a:cs typeface="Verdana"/>
              </a:rPr>
              <a:t>t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170" dirty="0">
                <a:latin typeface="Verdana"/>
                <a:cs typeface="Verdana"/>
              </a:rPr>
              <a:t>d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-30" dirty="0">
                <a:latin typeface="Verdana"/>
                <a:cs typeface="Verdana"/>
              </a:rPr>
              <a:t>t</a:t>
            </a:r>
            <a:r>
              <a:rPr sz="2950" spc="70" dirty="0">
                <a:latin typeface="Verdana"/>
                <a:cs typeface="Verdana"/>
              </a:rPr>
              <a:t>o</a:t>
            </a:r>
            <a:r>
              <a:rPr sz="2950" spc="-240" dirty="0">
                <a:latin typeface="Verdana"/>
                <a:cs typeface="Verdana"/>
              </a:rPr>
              <a:t> 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30" dirty="0">
                <a:latin typeface="Verdana"/>
                <a:cs typeface="Verdana"/>
              </a:rPr>
              <a:t>f</a:t>
            </a:r>
            <a:r>
              <a:rPr sz="2950" spc="-60" dirty="0">
                <a:latin typeface="Verdana"/>
                <a:cs typeface="Verdana"/>
              </a:rPr>
              <a:t>f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165" dirty="0">
                <a:latin typeface="Verdana"/>
                <a:cs typeface="Verdana"/>
              </a:rPr>
              <a:t>c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-170" dirty="0">
                <a:latin typeface="Verdana"/>
                <a:cs typeface="Verdana"/>
              </a:rPr>
              <a:t>v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25" dirty="0">
                <a:latin typeface="Verdana"/>
                <a:cs typeface="Verdana"/>
              </a:rPr>
              <a:t>l</a:t>
            </a:r>
            <a:r>
              <a:rPr sz="2950" spc="-140" dirty="0">
                <a:latin typeface="Verdana"/>
                <a:cs typeface="Verdana"/>
              </a:rPr>
              <a:t>y</a:t>
            </a:r>
            <a:r>
              <a:rPr sz="2950" spc="-240" dirty="0">
                <a:latin typeface="Verdana"/>
                <a:cs typeface="Verdana"/>
              </a:rPr>
              <a:t> 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180" dirty="0">
                <a:latin typeface="Verdana"/>
                <a:cs typeface="Verdana"/>
              </a:rPr>
              <a:t>p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40" dirty="0">
                <a:latin typeface="Verdana"/>
                <a:cs typeface="Verdana"/>
              </a:rPr>
              <a:t>t</a:t>
            </a:r>
            <a:r>
              <a:rPr sz="2950" spc="-250" dirty="0">
                <a:latin typeface="Verdana"/>
                <a:cs typeface="Verdana"/>
              </a:rPr>
              <a:t> 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125" dirty="0">
                <a:latin typeface="Verdana"/>
                <a:cs typeface="Verdana"/>
              </a:rPr>
              <a:t>h</a:t>
            </a:r>
            <a:r>
              <a:rPr sz="2950" spc="35" dirty="0">
                <a:latin typeface="Verdana"/>
                <a:cs typeface="Verdana"/>
              </a:rPr>
              <a:t>e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180" dirty="0">
                <a:latin typeface="Verdana"/>
                <a:cs typeface="Verdana"/>
              </a:rPr>
              <a:t>d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25" dirty="0">
                <a:latin typeface="Verdana"/>
                <a:cs typeface="Verdana"/>
              </a:rPr>
              <a:t>a</a:t>
            </a:r>
            <a:r>
              <a:rPr sz="2950" spc="-260" dirty="0">
                <a:latin typeface="Verdana"/>
                <a:cs typeface="Verdana"/>
              </a:rPr>
              <a:t> 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20" dirty="0">
                <a:latin typeface="Verdana"/>
                <a:cs typeface="Verdana"/>
              </a:rPr>
              <a:t>d  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15" dirty="0">
                <a:latin typeface="Verdana"/>
                <a:cs typeface="Verdana"/>
              </a:rPr>
              <a:t>e</a:t>
            </a:r>
            <a:r>
              <a:rPr sz="2950" spc="-170" dirty="0">
                <a:latin typeface="Verdana"/>
                <a:cs typeface="Verdana"/>
              </a:rPr>
              <a:t>v</a:t>
            </a:r>
            <a:r>
              <a:rPr sz="2950" spc="15" dirty="0">
                <a:latin typeface="Verdana"/>
                <a:cs typeface="Verdana"/>
              </a:rPr>
              <a:t>e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-15" dirty="0">
                <a:latin typeface="Verdana"/>
                <a:cs typeface="Verdana"/>
              </a:rPr>
              <a:t>l</a:t>
            </a:r>
            <a:r>
              <a:rPr sz="2950" spc="-254" dirty="0">
                <a:latin typeface="Verdana"/>
                <a:cs typeface="Verdana"/>
              </a:rPr>
              <a:t> </a:t>
            </a:r>
            <a:r>
              <a:rPr sz="2950" spc="180" dirty="0">
                <a:latin typeface="Verdana"/>
                <a:cs typeface="Verdana"/>
              </a:rPr>
              <a:t>p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5" dirty="0">
                <a:latin typeface="Verdana"/>
                <a:cs typeface="Verdana"/>
              </a:rPr>
              <a:t>t</a:t>
            </a:r>
            <a:r>
              <a:rPr sz="2950" spc="-30" dirty="0">
                <a:latin typeface="Verdana"/>
                <a:cs typeface="Verdana"/>
              </a:rPr>
              <a:t>t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245" dirty="0">
                <a:latin typeface="Verdana"/>
                <a:cs typeface="Verdana"/>
              </a:rPr>
              <a:t> 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170" dirty="0">
                <a:latin typeface="Verdana"/>
                <a:cs typeface="Verdana"/>
              </a:rPr>
              <a:t>d</a:t>
            </a:r>
            <a:r>
              <a:rPr sz="2950" spc="-235" dirty="0">
                <a:latin typeface="Verdana"/>
                <a:cs typeface="Verdana"/>
              </a:rPr>
              <a:t> </a:t>
            </a:r>
            <a:r>
              <a:rPr sz="2950" spc="-90" dirty="0">
                <a:latin typeface="Verdana"/>
                <a:cs typeface="Verdana"/>
              </a:rPr>
              <a:t>r</a:t>
            </a:r>
            <a:r>
              <a:rPr sz="2950" spc="45" dirty="0">
                <a:latin typeface="Verdana"/>
                <a:cs typeface="Verdana"/>
              </a:rPr>
              <a:t>e</a:t>
            </a:r>
            <a:r>
              <a:rPr sz="2950" spc="-25" dirty="0">
                <a:latin typeface="Verdana"/>
                <a:cs typeface="Verdana"/>
              </a:rPr>
              <a:t>l</a:t>
            </a:r>
            <a:r>
              <a:rPr sz="2950" spc="-35" dirty="0">
                <a:latin typeface="Verdana"/>
                <a:cs typeface="Verdana"/>
              </a:rPr>
              <a:t>a</a:t>
            </a:r>
            <a:r>
              <a:rPr sz="2950" spc="35" dirty="0">
                <a:latin typeface="Verdana"/>
                <a:cs typeface="Verdana"/>
              </a:rPr>
              <a:t>t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75" dirty="0">
                <a:latin typeface="Verdana"/>
                <a:cs typeface="Verdana"/>
              </a:rPr>
              <a:t>o</a:t>
            </a:r>
            <a:r>
              <a:rPr sz="2950" spc="125" dirty="0">
                <a:latin typeface="Verdana"/>
                <a:cs typeface="Verdana"/>
              </a:rPr>
              <a:t>n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125" dirty="0">
                <a:latin typeface="Verdana"/>
                <a:cs typeface="Verdana"/>
              </a:rPr>
              <a:t>h</a:t>
            </a:r>
            <a:r>
              <a:rPr sz="2950" spc="-25" dirty="0">
                <a:latin typeface="Verdana"/>
                <a:cs typeface="Verdana"/>
              </a:rPr>
              <a:t>i</a:t>
            </a:r>
            <a:r>
              <a:rPr sz="2950" spc="180" dirty="0">
                <a:latin typeface="Verdana"/>
                <a:cs typeface="Verdana"/>
              </a:rPr>
              <a:t>p</a:t>
            </a:r>
            <a:r>
              <a:rPr sz="2950" spc="-90" dirty="0">
                <a:latin typeface="Verdana"/>
                <a:cs typeface="Verdana"/>
              </a:rPr>
              <a:t>s</a:t>
            </a:r>
            <a:r>
              <a:rPr sz="2950" spc="-445" dirty="0">
                <a:latin typeface="Verdana"/>
                <a:cs typeface="Verdana"/>
              </a:rPr>
              <a:t>.</a:t>
            </a:r>
            <a:endParaRPr sz="2950">
              <a:latin typeface="Verdana"/>
              <a:cs typeface="Verdana"/>
            </a:endParaRPr>
          </a:p>
        </p:txBody>
      </p:sp>
      <p:pic>
        <p:nvPicPr>
          <p:cNvPr id="13" name="object 1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471620" y="6827352"/>
            <a:ext cx="5022004" cy="334934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43356" y="671844"/>
            <a:ext cx="1677670" cy="4781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2950" spc="210" dirty="0">
                <a:solidFill>
                  <a:srgbClr val="FFFFFF"/>
                </a:solidFill>
              </a:rPr>
              <a:t>P</a:t>
            </a:r>
            <a:r>
              <a:rPr sz="2950" spc="70" dirty="0">
                <a:solidFill>
                  <a:srgbClr val="FFFFFF"/>
                </a:solidFill>
              </a:rPr>
              <a:t>A</a:t>
            </a:r>
            <a:r>
              <a:rPr sz="2950" spc="-10" dirty="0">
                <a:solidFill>
                  <a:srgbClr val="FFFFFF"/>
                </a:solidFill>
              </a:rPr>
              <a:t>G</a:t>
            </a:r>
            <a:r>
              <a:rPr sz="2950" spc="120" dirty="0">
                <a:solidFill>
                  <a:srgbClr val="FFFFFF"/>
                </a:solidFill>
              </a:rPr>
              <a:t>E</a:t>
            </a:r>
            <a:r>
              <a:rPr sz="2950" spc="-240" dirty="0">
                <a:solidFill>
                  <a:srgbClr val="FFFFFF"/>
                </a:solidFill>
              </a:rPr>
              <a:t> </a:t>
            </a:r>
            <a:r>
              <a:rPr sz="2950" spc="80" dirty="0">
                <a:solidFill>
                  <a:srgbClr val="FFFFFF"/>
                </a:solidFill>
              </a:rPr>
              <a:t>0</a:t>
            </a:r>
            <a:r>
              <a:rPr sz="2950" spc="15" dirty="0">
                <a:solidFill>
                  <a:srgbClr val="FFFFFF"/>
                </a:solidFill>
              </a:rPr>
              <a:t>8</a:t>
            </a:r>
            <a:endParaRPr sz="2950"/>
          </a:p>
        </p:txBody>
      </p:sp>
      <p:grpSp>
        <p:nvGrpSpPr>
          <p:cNvPr id="3" name="object 3"/>
          <p:cNvGrpSpPr/>
          <p:nvPr/>
        </p:nvGrpSpPr>
        <p:grpSpPr>
          <a:xfrm>
            <a:off x="180936" y="1854685"/>
            <a:ext cx="6445885" cy="1651000"/>
            <a:chOff x="180936" y="1854685"/>
            <a:chExt cx="6445885" cy="1651000"/>
          </a:xfrm>
        </p:grpSpPr>
        <p:sp>
          <p:nvSpPr>
            <p:cNvPr id="4" name="object 4"/>
            <p:cNvSpPr/>
            <p:nvPr/>
          </p:nvSpPr>
          <p:spPr>
            <a:xfrm>
              <a:off x="180936" y="2024059"/>
              <a:ext cx="6445885" cy="1481455"/>
            </a:xfrm>
            <a:custGeom>
              <a:avLst/>
              <a:gdLst/>
              <a:ahLst/>
              <a:cxnLst/>
              <a:rect l="l" t="t" r="r" b="b"/>
              <a:pathLst>
                <a:path w="6445884" h="1481454">
                  <a:moveTo>
                    <a:pt x="6445373" y="1481007"/>
                  </a:moveTo>
                  <a:lnTo>
                    <a:pt x="0" y="1481007"/>
                  </a:lnTo>
                  <a:lnTo>
                    <a:pt x="0" y="0"/>
                  </a:lnTo>
                  <a:lnTo>
                    <a:pt x="6445373" y="0"/>
                  </a:lnTo>
                  <a:lnTo>
                    <a:pt x="6445373" y="1481007"/>
                  </a:lnTo>
                  <a:close/>
                </a:path>
              </a:pathLst>
            </a:custGeom>
            <a:solidFill>
              <a:srgbClr val="FFE8C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363201" y="2206313"/>
              <a:ext cx="6081395" cy="1116965"/>
            </a:xfrm>
            <a:custGeom>
              <a:avLst/>
              <a:gdLst/>
              <a:ahLst/>
              <a:cxnLst/>
              <a:rect l="l" t="t" r="r" b="b"/>
              <a:pathLst>
                <a:path w="6081395" h="1116964">
                  <a:moveTo>
                    <a:pt x="6080877" y="1116500"/>
                  </a:moveTo>
                  <a:lnTo>
                    <a:pt x="0" y="1116500"/>
                  </a:lnTo>
                  <a:lnTo>
                    <a:pt x="0" y="0"/>
                  </a:lnTo>
                  <a:lnTo>
                    <a:pt x="6080877" y="0"/>
                  </a:lnTo>
                  <a:lnTo>
                    <a:pt x="6080877" y="1116500"/>
                  </a:lnTo>
                  <a:close/>
                </a:path>
              </a:pathLst>
            </a:custGeom>
            <a:solidFill>
              <a:srgbClr val="FFF9E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293505" y="1854707"/>
              <a:ext cx="2894330" cy="169545"/>
            </a:xfrm>
            <a:custGeom>
              <a:avLst/>
              <a:gdLst/>
              <a:ahLst/>
              <a:cxnLst/>
              <a:rect l="l" t="t" r="r" b="b"/>
              <a:pathLst>
                <a:path w="2894330" h="169544">
                  <a:moveTo>
                    <a:pt x="2894252" y="169352"/>
                  </a:moveTo>
                  <a:lnTo>
                    <a:pt x="2622601" y="169352"/>
                  </a:lnTo>
                  <a:lnTo>
                    <a:pt x="2625398" y="159812"/>
                  </a:lnTo>
                  <a:lnTo>
                    <a:pt x="2665920" y="84186"/>
                  </a:lnTo>
                  <a:lnTo>
                    <a:pt x="2702002" y="43048"/>
                  </a:lnTo>
                  <a:lnTo>
                    <a:pt x="2733427" y="14548"/>
                  </a:lnTo>
                  <a:lnTo>
                    <a:pt x="2751035" y="913"/>
                  </a:lnTo>
                  <a:lnTo>
                    <a:pt x="2777863" y="8374"/>
                  </a:lnTo>
                  <a:lnTo>
                    <a:pt x="2802615" y="22960"/>
                  </a:lnTo>
                  <a:lnTo>
                    <a:pt x="2824425" y="44094"/>
                  </a:lnTo>
                  <a:lnTo>
                    <a:pt x="2842431" y="71199"/>
                  </a:lnTo>
                  <a:lnTo>
                    <a:pt x="2894252" y="169352"/>
                  </a:lnTo>
                  <a:close/>
                </a:path>
                <a:path w="2894330" h="169544">
                  <a:moveTo>
                    <a:pt x="257234" y="169352"/>
                  </a:moveTo>
                  <a:lnTo>
                    <a:pt x="0" y="169352"/>
                  </a:lnTo>
                  <a:lnTo>
                    <a:pt x="41873" y="71199"/>
                  </a:lnTo>
                  <a:lnTo>
                    <a:pt x="58227" y="41403"/>
                  </a:lnTo>
                  <a:lnTo>
                    <a:pt x="78281" y="19067"/>
                  </a:lnTo>
                  <a:lnTo>
                    <a:pt x="101087" y="4997"/>
                  </a:lnTo>
                  <a:lnTo>
                    <a:pt x="125695" y="0"/>
                  </a:lnTo>
                  <a:lnTo>
                    <a:pt x="137303" y="7459"/>
                  </a:lnTo>
                  <a:lnTo>
                    <a:pt x="204213" y="73031"/>
                  </a:lnTo>
                  <a:lnTo>
                    <a:pt x="243635" y="135846"/>
                  </a:lnTo>
                  <a:lnTo>
                    <a:pt x="257234" y="169352"/>
                  </a:lnTo>
                  <a:close/>
                </a:path>
              </a:pathLst>
            </a:custGeom>
            <a:solidFill>
              <a:srgbClr val="133F62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419190" y="1854685"/>
              <a:ext cx="2625725" cy="632460"/>
            </a:xfrm>
            <a:custGeom>
              <a:avLst/>
              <a:gdLst/>
              <a:ahLst/>
              <a:cxnLst/>
              <a:rect l="l" t="t" r="r" b="b"/>
              <a:pathLst>
                <a:path w="2625725" h="632460">
                  <a:moveTo>
                    <a:pt x="2075066" y="632387"/>
                  </a:moveTo>
                  <a:lnTo>
                    <a:pt x="551616" y="632387"/>
                  </a:lnTo>
                  <a:lnTo>
                    <a:pt x="498135" y="629332"/>
                  </a:lnTo>
                  <a:lnTo>
                    <a:pt x="446525" y="620395"/>
                  </a:lnTo>
                  <a:lnTo>
                    <a:pt x="397379" y="605919"/>
                  </a:lnTo>
                  <a:lnTo>
                    <a:pt x="351288" y="586246"/>
                  </a:lnTo>
                  <a:lnTo>
                    <a:pt x="308846" y="561719"/>
                  </a:lnTo>
                  <a:lnTo>
                    <a:pt x="270644" y="532680"/>
                  </a:lnTo>
                  <a:lnTo>
                    <a:pt x="237274" y="499471"/>
                  </a:lnTo>
                  <a:lnTo>
                    <a:pt x="209328" y="462434"/>
                  </a:lnTo>
                  <a:lnTo>
                    <a:pt x="187399" y="421913"/>
                  </a:lnTo>
                  <a:lnTo>
                    <a:pt x="172037" y="363239"/>
                  </a:lnTo>
                  <a:lnTo>
                    <a:pt x="156417" y="272961"/>
                  </a:lnTo>
                  <a:lnTo>
                    <a:pt x="145503" y="219677"/>
                  </a:lnTo>
                  <a:lnTo>
                    <a:pt x="131539" y="169373"/>
                  </a:lnTo>
                  <a:lnTo>
                    <a:pt x="78518" y="73052"/>
                  </a:lnTo>
                  <a:lnTo>
                    <a:pt x="40427" y="31040"/>
                  </a:lnTo>
                  <a:lnTo>
                    <a:pt x="0" y="21"/>
                  </a:lnTo>
                  <a:lnTo>
                    <a:pt x="2616660" y="0"/>
                  </a:lnTo>
                  <a:lnTo>
                    <a:pt x="2621022" y="354"/>
                  </a:lnTo>
                  <a:lnTo>
                    <a:pt x="2625351" y="945"/>
                  </a:lnTo>
                  <a:lnTo>
                    <a:pt x="2607741" y="14581"/>
                  </a:lnTo>
                  <a:lnTo>
                    <a:pt x="2576313" y="43080"/>
                  </a:lnTo>
                  <a:lnTo>
                    <a:pt x="2540231" y="84218"/>
                  </a:lnTo>
                  <a:lnTo>
                    <a:pt x="2508657" y="135771"/>
                  </a:lnTo>
                  <a:lnTo>
                    <a:pt x="2486333" y="213806"/>
                  </a:lnTo>
                  <a:lnTo>
                    <a:pt x="2476912" y="262542"/>
                  </a:lnTo>
                  <a:lnTo>
                    <a:pt x="2468375" y="309645"/>
                  </a:lnTo>
                  <a:lnTo>
                    <a:pt x="2460446" y="349167"/>
                  </a:lnTo>
                  <a:lnTo>
                    <a:pt x="2446109" y="401738"/>
                  </a:lnTo>
                  <a:lnTo>
                    <a:pt x="2417278" y="462434"/>
                  </a:lnTo>
                  <a:lnTo>
                    <a:pt x="2389331" y="499471"/>
                  </a:lnTo>
                  <a:lnTo>
                    <a:pt x="2355961" y="532680"/>
                  </a:lnTo>
                  <a:lnTo>
                    <a:pt x="2317760" y="561719"/>
                  </a:lnTo>
                  <a:lnTo>
                    <a:pt x="2275322" y="586246"/>
                  </a:lnTo>
                  <a:lnTo>
                    <a:pt x="2229241" y="605919"/>
                  </a:lnTo>
                  <a:lnTo>
                    <a:pt x="2180109" y="620395"/>
                  </a:lnTo>
                  <a:lnTo>
                    <a:pt x="2128519" y="629332"/>
                  </a:lnTo>
                  <a:lnTo>
                    <a:pt x="2075066" y="632387"/>
                  </a:lnTo>
                  <a:close/>
                </a:path>
              </a:pathLst>
            </a:custGeom>
            <a:solidFill>
              <a:srgbClr val="1F85E9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1818986" y="2408134"/>
              <a:ext cx="3332479" cy="284480"/>
            </a:xfrm>
            <a:custGeom>
              <a:avLst/>
              <a:gdLst/>
              <a:ahLst/>
              <a:cxnLst/>
              <a:rect l="l" t="t" r="r" b="b"/>
              <a:pathLst>
                <a:path w="3332479" h="284480">
                  <a:moveTo>
                    <a:pt x="42425" y="281793"/>
                  </a:moveTo>
                  <a:lnTo>
                    <a:pt x="0" y="281793"/>
                  </a:lnTo>
                  <a:lnTo>
                    <a:pt x="0" y="2300"/>
                  </a:lnTo>
                  <a:lnTo>
                    <a:pt x="35339" y="2300"/>
                  </a:lnTo>
                  <a:lnTo>
                    <a:pt x="88324" y="92765"/>
                  </a:lnTo>
                  <a:lnTo>
                    <a:pt x="42425" y="92765"/>
                  </a:lnTo>
                  <a:lnTo>
                    <a:pt x="42425" y="281793"/>
                  </a:lnTo>
                  <a:close/>
                </a:path>
                <a:path w="3332479" h="284480">
                  <a:moveTo>
                    <a:pt x="189821" y="190224"/>
                  </a:moveTo>
                  <a:lnTo>
                    <a:pt x="145406" y="190224"/>
                  </a:lnTo>
                  <a:lnTo>
                    <a:pt x="254368" y="2300"/>
                  </a:lnTo>
                  <a:lnTo>
                    <a:pt x="289708" y="2300"/>
                  </a:lnTo>
                  <a:lnTo>
                    <a:pt x="289708" y="91753"/>
                  </a:lnTo>
                  <a:lnTo>
                    <a:pt x="247282" y="91753"/>
                  </a:lnTo>
                  <a:lnTo>
                    <a:pt x="189821" y="190224"/>
                  </a:lnTo>
                  <a:close/>
                </a:path>
                <a:path w="3332479" h="284480">
                  <a:moveTo>
                    <a:pt x="289708" y="281793"/>
                  </a:moveTo>
                  <a:lnTo>
                    <a:pt x="247282" y="281793"/>
                  </a:lnTo>
                  <a:lnTo>
                    <a:pt x="247282" y="91753"/>
                  </a:lnTo>
                  <a:lnTo>
                    <a:pt x="289708" y="91753"/>
                  </a:lnTo>
                  <a:lnTo>
                    <a:pt x="289708" y="281793"/>
                  </a:lnTo>
                  <a:close/>
                </a:path>
                <a:path w="3332479" h="284480">
                  <a:moveTo>
                    <a:pt x="155989" y="248202"/>
                  </a:moveTo>
                  <a:lnTo>
                    <a:pt x="133718" y="248202"/>
                  </a:lnTo>
                  <a:lnTo>
                    <a:pt x="42425" y="92765"/>
                  </a:lnTo>
                  <a:lnTo>
                    <a:pt x="88324" y="92765"/>
                  </a:lnTo>
                  <a:lnTo>
                    <a:pt x="145406" y="190224"/>
                  </a:lnTo>
                  <a:lnTo>
                    <a:pt x="189821" y="190224"/>
                  </a:lnTo>
                  <a:lnTo>
                    <a:pt x="155989" y="248202"/>
                  </a:lnTo>
                  <a:close/>
                </a:path>
                <a:path w="3332479" h="284480">
                  <a:moveTo>
                    <a:pt x="485008" y="284094"/>
                  </a:moveTo>
                  <a:lnTo>
                    <a:pt x="445666" y="279469"/>
                  </a:lnTo>
                  <a:lnTo>
                    <a:pt x="410097" y="265596"/>
                  </a:lnTo>
                  <a:lnTo>
                    <a:pt x="367855" y="229946"/>
                  </a:lnTo>
                  <a:lnTo>
                    <a:pt x="343237" y="180262"/>
                  </a:lnTo>
                  <a:lnTo>
                    <a:pt x="338498" y="142001"/>
                  </a:lnTo>
                  <a:lnTo>
                    <a:pt x="339685" y="122410"/>
                  </a:lnTo>
                  <a:lnTo>
                    <a:pt x="357456" y="69482"/>
                  </a:lnTo>
                  <a:lnTo>
                    <a:pt x="394176" y="28707"/>
                  </a:lnTo>
                  <a:lnTo>
                    <a:pt x="445666" y="4647"/>
                  </a:lnTo>
                  <a:lnTo>
                    <a:pt x="485008" y="0"/>
                  </a:lnTo>
                  <a:lnTo>
                    <a:pt x="505186" y="1161"/>
                  </a:lnTo>
                  <a:lnTo>
                    <a:pt x="542348" y="10353"/>
                  </a:lnTo>
                  <a:lnTo>
                    <a:pt x="589255" y="40285"/>
                  </a:lnTo>
                  <a:lnTo>
                    <a:pt x="589524" y="40584"/>
                  </a:lnTo>
                  <a:lnTo>
                    <a:pt x="485008" y="40584"/>
                  </a:lnTo>
                  <a:lnTo>
                    <a:pt x="470727" y="41407"/>
                  </a:lnTo>
                  <a:lnTo>
                    <a:pt x="432092" y="53745"/>
                  </a:lnTo>
                  <a:lnTo>
                    <a:pt x="402447" y="79093"/>
                  </a:lnTo>
                  <a:lnTo>
                    <a:pt x="385019" y="114668"/>
                  </a:lnTo>
                  <a:lnTo>
                    <a:pt x="381660" y="142001"/>
                  </a:lnTo>
                  <a:lnTo>
                    <a:pt x="382499" y="156058"/>
                  </a:lnTo>
                  <a:lnTo>
                    <a:pt x="395096" y="194089"/>
                  </a:lnTo>
                  <a:lnTo>
                    <a:pt x="420945" y="223234"/>
                  </a:lnTo>
                  <a:lnTo>
                    <a:pt x="457147" y="240242"/>
                  </a:lnTo>
                  <a:lnTo>
                    <a:pt x="485008" y="243509"/>
                  </a:lnTo>
                  <a:lnTo>
                    <a:pt x="589544" y="243509"/>
                  </a:lnTo>
                  <a:lnTo>
                    <a:pt x="589255" y="243831"/>
                  </a:lnTo>
                  <a:lnTo>
                    <a:pt x="542348" y="273792"/>
                  </a:lnTo>
                  <a:lnTo>
                    <a:pt x="505123" y="282949"/>
                  </a:lnTo>
                  <a:lnTo>
                    <a:pt x="485008" y="284094"/>
                  </a:lnTo>
                  <a:close/>
                </a:path>
                <a:path w="3332479" h="284480">
                  <a:moveTo>
                    <a:pt x="589544" y="243509"/>
                  </a:moveTo>
                  <a:lnTo>
                    <a:pt x="485008" y="243509"/>
                  </a:lnTo>
                  <a:lnTo>
                    <a:pt x="499273" y="242692"/>
                  </a:lnTo>
                  <a:lnTo>
                    <a:pt x="512801" y="240242"/>
                  </a:lnTo>
                  <a:lnTo>
                    <a:pt x="548744" y="223234"/>
                  </a:lnTo>
                  <a:lnTo>
                    <a:pt x="574369" y="194089"/>
                  </a:lnTo>
                  <a:lnTo>
                    <a:pt x="586793" y="156058"/>
                  </a:lnTo>
                  <a:lnTo>
                    <a:pt x="587621" y="142001"/>
                  </a:lnTo>
                  <a:lnTo>
                    <a:pt x="586793" y="127989"/>
                  </a:lnTo>
                  <a:lnTo>
                    <a:pt x="574369" y="90096"/>
                  </a:lnTo>
                  <a:lnTo>
                    <a:pt x="548744" y="60917"/>
                  </a:lnTo>
                  <a:lnTo>
                    <a:pt x="512801" y="43874"/>
                  </a:lnTo>
                  <a:lnTo>
                    <a:pt x="485008" y="40584"/>
                  </a:lnTo>
                  <a:lnTo>
                    <a:pt x="589524" y="40584"/>
                  </a:lnTo>
                  <a:lnTo>
                    <a:pt x="620424" y="86058"/>
                  </a:lnTo>
                  <a:lnTo>
                    <a:pt x="631243" y="142001"/>
                  </a:lnTo>
                  <a:lnTo>
                    <a:pt x="630041" y="161632"/>
                  </a:lnTo>
                  <a:lnTo>
                    <a:pt x="626434" y="180308"/>
                  </a:lnTo>
                  <a:lnTo>
                    <a:pt x="620424" y="198029"/>
                  </a:lnTo>
                  <a:lnTo>
                    <a:pt x="612009" y="214796"/>
                  </a:lnTo>
                  <a:lnTo>
                    <a:pt x="601512" y="230199"/>
                  </a:lnTo>
                  <a:lnTo>
                    <a:pt x="589544" y="243509"/>
                  </a:lnTo>
                  <a:close/>
                </a:path>
                <a:path w="3332479" h="284480">
                  <a:moveTo>
                    <a:pt x="794739" y="281793"/>
                  </a:moveTo>
                  <a:lnTo>
                    <a:pt x="679518" y="281793"/>
                  </a:lnTo>
                  <a:lnTo>
                    <a:pt x="679518" y="2300"/>
                  </a:lnTo>
                  <a:lnTo>
                    <a:pt x="794739" y="2300"/>
                  </a:lnTo>
                  <a:lnTo>
                    <a:pt x="836060" y="6741"/>
                  </a:lnTo>
                  <a:lnTo>
                    <a:pt x="872411" y="20062"/>
                  </a:lnTo>
                  <a:lnTo>
                    <a:pt x="903203" y="42057"/>
                  </a:lnTo>
                  <a:lnTo>
                    <a:pt x="723048" y="42057"/>
                  </a:lnTo>
                  <a:lnTo>
                    <a:pt x="723048" y="242036"/>
                  </a:lnTo>
                  <a:lnTo>
                    <a:pt x="903161" y="242036"/>
                  </a:lnTo>
                  <a:lnTo>
                    <a:pt x="902505" y="242750"/>
                  </a:lnTo>
                  <a:lnTo>
                    <a:pt x="854857" y="271802"/>
                  </a:lnTo>
                  <a:lnTo>
                    <a:pt x="816020" y="280683"/>
                  </a:lnTo>
                  <a:lnTo>
                    <a:pt x="794739" y="281793"/>
                  </a:lnTo>
                  <a:close/>
                </a:path>
                <a:path w="3332479" h="284480">
                  <a:moveTo>
                    <a:pt x="903161" y="242036"/>
                  </a:moveTo>
                  <a:lnTo>
                    <a:pt x="793266" y="242036"/>
                  </a:lnTo>
                  <a:lnTo>
                    <a:pt x="809107" y="241237"/>
                  </a:lnTo>
                  <a:lnTo>
                    <a:pt x="823866" y="238838"/>
                  </a:lnTo>
                  <a:lnTo>
                    <a:pt x="861552" y="222244"/>
                  </a:lnTo>
                  <a:lnTo>
                    <a:pt x="887504" y="193997"/>
                  </a:lnTo>
                  <a:lnTo>
                    <a:pt x="899928" y="156328"/>
                  </a:lnTo>
                  <a:lnTo>
                    <a:pt x="900756" y="142001"/>
                  </a:lnTo>
                  <a:lnTo>
                    <a:pt x="899928" y="127679"/>
                  </a:lnTo>
                  <a:lnTo>
                    <a:pt x="887504" y="90096"/>
                  </a:lnTo>
                  <a:lnTo>
                    <a:pt x="861552" y="61849"/>
                  </a:lnTo>
                  <a:lnTo>
                    <a:pt x="823866" y="45255"/>
                  </a:lnTo>
                  <a:lnTo>
                    <a:pt x="793266" y="42057"/>
                  </a:lnTo>
                  <a:lnTo>
                    <a:pt x="903203" y="42057"/>
                  </a:lnTo>
                  <a:lnTo>
                    <a:pt x="933306" y="86127"/>
                  </a:lnTo>
                  <a:lnTo>
                    <a:pt x="943918" y="142001"/>
                  </a:lnTo>
                  <a:lnTo>
                    <a:pt x="942739" y="161747"/>
                  </a:lnTo>
                  <a:lnTo>
                    <a:pt x="939202" y="180400"/>
                  </a:lnTo>
                  <a:lnTo>
                    <a:pt x="933306" y="197960"/>
                  </a:lnTo>
                  <a:lnTo>
                    <a:pt x="925052" y="214428"/>
                  </a:lnTo>
                  <a:lnTo>
                    <a:pt x="914722" y="229469"/>
                  </a:lnTo>
                  <a:lnTo>
                    <a:pt x="903161" y="242036"/>
                  </a:lnTo>
                  <a:close/>
                </a:path>
                <a:path w="3332479" h="284480">
                  <a:moveTo>
                    <a:pt x="1191310" y="281793"/>
                  </a:moveTo>
                  <a:lnTo>
                    <a:pt x="989121" y="281793"/>
                  </a:lnTo>
                  <a:lnTo>
                    <a:pt x="989121" y="2300"/>
                  </a:lnTo>
                  <a:lnTo>
                    <a:pt x="1185696" y="2300"/>
                  </a:lnTo>
                  <a:lnTo>
                    <a:pt x="1185696" y="42057"/>
                  </a:lnTo>
                  <a:lnTo>
                    <a:pt x="1032651" y="42057"/>
                  </a:lnTo>
                  <a:lnTo>
                    <a:pt x="1032651" y="120282"/>
                  </a:lnTo>
                  <a:lnTo>
                    <a:pt x="1169130" y="120282"/>
                  </a:lnTo>
                  <a:lnTo>
                    <a:pt x="1169130" y="159670"/>
                  </a:lnTo>
                  <a:lnTo>
                    <a:pt x="1032651" y="159670"/>
                  </a:lnTo>
                  <a:lnTo>
                    <a:pt x="1032651" y="242036"/>
                  </a:lnTo>
                  <a:lnTo>
                    <a:pt x="1191310" y="242036"/>
                  </a:lnTo>
                  <a:lnTo>
                    <a:pt x="1191310" y="281793"/>
                  </a:lnTo>
                  <a:close/>
                </a:path>
                <a:path w="3332479" h="284480">
                  <a:moveTo>
                    <a:pt x="1433762" y="281793"/>
                  </a:moveTo>
                  <a:lnTo>
                    <a:pt x="1242433" y="281793"/>
                  </a:lnTo>
                  <a:lnTo>
                    <a:pt x="1242433" y="2300"/>
                  </a:lnTo>
                  <a:lnTo>
                    <a:pt x="1285963" y="2300"/>
                  </a:lnTo>
                  <a:lnTo>
                    <a:pt x="1285963" y="242036"/>
                  </a:lnTo>
                  <a:lnTo>
                    <a:pt x="1433762" y="242036"/>
                  </a:lnTo>
                  <a:lnTo>
                    <a:pt x="1433762" y="281793"/>
                  </a:lnTo>
                  <a:close/>
                </a:path>
                <a:path w="3332479" h="284480">
                  <a:moveTo>
                    <a:pt x="1654907" y="281793"/>
                  </a:moveTo>
                  <a:lnTo>
                    <a:pt x="1463578" y="281793"/>
                  </a:lnTo>
                  <a:lnTo>
                    <a:pt x="1463578" y="2300"/>
                  </a:lnTo>
                  <a:lnTo>
                    <a:pt x="1507108" y="2300"/>
                  </a:lnTo>
                  <a:lnTo>
                    <a:pt x="1507108" y="242036"/>
                  </a:lnTo>
                  <a:lnTo>
                    <a:pt x="1654907" y="242036"/>
                  </a:lnTo>
                  <a:lnTo>
                    <a:pt x="1654907" y="281793"/>
                  </a:lnTo>
                  <a:close/>
                </a:path>
                <a:path w="3332479" h="284480">
                  <a:moveTo>
                    <a:pt x="1728253" y="281793"/>
                  </a:moveTo>
                  <a:lnTo>
                    <a:pt x="1684723" y="281793"/>
                  </a:lnTo>
                  <a:lnTo>
                    <a:pt x="1684723" y="2300"/>
                  </a:lnTo>
                  <a:lnTo>
                    <a:pt x="1728253" y="2300"/>
                  </a:lnTo>
                  <a:lnTo>
                    <a:pt x="1728253" y="281793"/>
                  </a:lnTo>
                  <a:close/>
                </a:path>
                <a:path w="3332479" h="284480">
                  <a:moveTo>
                    <a:pt x="1840836" y="281793"/>
                  </a:moveTo>
                  <a:lnTo>
                    <a:pt x="1797306" y="281793"/>
                  </a:lnTo>
                  <a:lnTo>
                    <a:pt x="1797306" y="2300"/>
                  </a:lnTo>
                  <a:lnTo>
                    <a:pt x="1831909" y="2300"/>
                  </a:lnTo>
                  <a:lnTo>
                    <a:pt x="1895423" y="82274"/>
                  </a:lnTo>
                  <a:lnTo>
                    <a:pt x="1840836" y="82274"/>
                  </a:lnTo>
                  <a:lnTo>
                    <a:pt x="1840836" y="281793"/>
                  </a:lnTo>
                  <a:close/>
                </a:path>
                <a:path w="3332479" h="284480">
                  <a:moveTo>
                    <a:pt x="2033453" y="201728"/>
                  </a:moveTo>
                  <a:lnTo>
                    <a:pt x="1990291" y="201728"/>
                  </a:lnTo>
                  <a:lnTo>
                    <a:pt x="1990291" y="2300"/>
                  </a:lnTo>
                  <a:lnTo>
                    <a:pt x="2033453" y="2300"/>
                  </a:lnTo>
                  <a:lnTo>
                    <a:pt x="2033453" y="201728"/>
                  </a:lnTo>
                  <a:close/>
                </a:path>
                <a:path w="3332479" h="284480">
                  <a:moveTo>
                    <a:pt x="2033453" y="281793"/>
                  </a:moveTo>
                  <a:lnTo>
                    <a:pt x="1998850" y="281793"/>
                  </a:lnTo>
                  <a:lnTo>
                    <a:pt x="1840836" y="82274"/>
                  </a:lnTo>
                  <a:lnTo>
                    <a:pt x="1895423" y="82274"/>
                  </a:lnTo>
                  <a:lnTo>
                    <a:pt x="1990291" y="201728"/>
                  </a:lnTo>
                  <a:lnTo>
                    <a:pt x="2033453" y="201728"/>
                  </a:lnTo>
                  <a:lnTo>
                    <a:pt x="2033453" y="281793"/>
                  </a:lnTo>
                  <a:close/>
                </a:path>
                <a:path w="3332479" h="284480">
                  <a:moveTo>
                    <a:pt x="2226392" y="284094"/>
                  </a:moveTo>
                  <a:lnTo>
                    <a:pt x="2186819" y="279515"/>
                  </a:lnTo>
                  <a:lnTo>
                    <a:pt x="2135478" y="255691"/>
                  </a:lnTo>
                  <a:lnTo>
                    <a:pt x="2098655" y="214796"/>
                  </a:lnTo>
                  <a:lnTo>
                    <a:pt x="2080709" y="161632"/>
                  </a:lnTo>
                  <a:lnTo>
                    <a:pt x="2079513" y="142001"/>
                  </a:lnTo>
                  <a:lnTo>
                    <a:pt x="2080709" y="122410"/>
                  </a:lnTo>
                  <a:lnTo>
                    <a:pt x="2098655" y="69298"/>
                  </a:lnTo>
                  <a:lnTo>
                    <a:pt x="2135478" y="28454"/>
                  </a:lnTo>
                  <a:lnTo>
                    <a:pt x="2186934" y="4601"/>
                  </a:lnTo>
                  <a:lnTo>
                    <a:pt x="2226852" y="0"/>
                  </a:lnTo>
                  <a:lnTo>
                    <a:pt x="2242336" y="638"/>
                  </a:lnTo>
                  <a:lnTo>
                    <a:pt x="2285198" y="10215"/>
                  </a:lnTo>
                  <a:lnTo>
                    <a:pt x="2323557" y="34234"/>
                  </a:lnTo>
                  <a:lnTo>
                    <a:pt x="2329966" y="40584"/>
                  </a:lnTo>
                  <a:lnTo>
                    <a:pt x="2227956" y="40584"/>
                  </a:lnTo>
                  <a:lnTo>
                    <a:pt x="2213323" y="41407"/>
                  </a:lnTo>
                  <a:lnTo>
                    <a:pt x="2173843" y="53745"/>
                  </a:lnTo>
                  <a:lnTo>
                    <a:pt x="2143663" y="79093"/>
                  </a:lnTo>
                  <a:lnTo>
                    <a:pt x="2126057" y="114668"/>
                  </a:lnTo>
                  <a:lnTo>
                    <a:pt x="2122675" y="142001"/>
                  </a:lnTo>
                  <a:lnTo>
                    <a:pt x="2123526" y="156047"/>
                  </a:lnTo>
                  <a:lnTo>
                    <a:pt x="2136295" y="193905"/>
                  </a:lnTo>
                  <a:lnTo>
                    <a:pt x="2162472" y="222981"/>
                  </a:lnTo>
                  <a:lnTo>
                    <a:pt x="2199128" y="240196"/>
                  </a:lnTo>
                  <a:lnTo>
                    <a:pt x="2227588" y="243509"/>
                  </a:lnTo>
                  <a:lnTo>
                    <a:pt x="2331121" y="243509"/>
                  </a:lnTo>
                  <a:lnTo>
                    <a:pt x="2331121" y="246270"/>
                  </a:lnTo>
                  <a:lnTo>
                    <a:pt x="2295195" y="269737"/>
                  </a:lnTo>
                  <a:lnTo>
                    <a:pt x="2254967" y="281816"/>
                  </a:lnTo>
                  <a:lnTo>
                    <a:pt x="2240852" y="283524"/>
                  </a:lnTo>
                  <a:lnTo>
                    <a:pt x="2226392" y="284094"/>
                  </a:lnTo>
                  <a:close/>
                </a:path>
                <a:path w="3332479" h="284480">
                  <a:moveTo>
                    <a:pt x="2307561" y="74635"/>
                  </a:moveTo>
                  <a:lnTo>
                    <a:pt x="2289610" y="59738"/>
                  </a:lnTo>
                  <a:lnTo>
                    <a:pt x="2270359" y="49097"/>
                  </a:lnTo>
                  <a:lnTo>
                    <a:pt x="2249807" y="42713"/>
                  </a:lnTo>
                  <a:lnTo>
                    <a:pt x="2227956" y="40584"/>
                  </a:lnTo>
                  <a:lnTo>
                    <a:pt x="2329966" y="40584"/>
                  </a:lnTo>
                  <a:lnTo>
                    <a:pt x="2335538" y="46106"/>
                  </a:lnTo>
                  <a:lnTo>
                    <a:pt x="2307561" y="74635"/>
                  </a:lnTo>
                  <a:close/>
                </a:path>
                <a:path w="3332479" h="284480">
                  <a:moveTo>
                    <a:pt x="2331121" y="243509"/>
                  </a:moveTo>
                  <a:lnTo>
                    <a:pt x="2227588" y="243509"/>
                  </a:lnTo>
                  <a:lnTo>
                    <a:pt x="2245729" y="242474"/>
                  </a:lnTo>
                  <a:lnTo>
                    <a:pt x="2261961" y="239368"/>
                  </a:lnTo>
                  <a:lnTo>
                    <a:pt x="2276283" y="234191"/>
                  </a:lnTo>
                  <a:lnTo>
                    <a:pt x="2288695" y="226944"/>
                  </a:lnTo>
                  <a:lnTo>
                    <a:pt x="2288695" y="134178"/>
                  </a:lnTo>
                  <a:lnTo>
                    <a:pt x="2331121" y="134178"/>
                  </a:lnTo>
                  <a:lnTo>
                    <a:pt x="2331121" y="243509"/>
                  </a:lnTo>
                  <a:close/>
                </a:path>
                <a:path w="3332479" h="284480">
                  <a:moveTo>
                    <a:pt x="2492632" y="281793"/>
                  </a:moveTo>
                  <a:lnTo>
                    <a:pt x="2446341" y="281793"/>
                  </a:lnTo>
                  <a:lnTo>
                    <a:pt x="2574078" y="2300"/>
                  </a:lnTo>
                  <a:lnTo>
                    <a:pt x="2611718" y="2300"/>
                  </a:lnTo>
                  <a:lnTo>
                    <a:pt x="2637290" y="58254"/>
                  </a:lnTo>
                  <a:lnTo>
                    <a:pt x="2592668" y="58254"/>
                  </a:lnTo>
                  <a:lnTo>
                    <a:pt x="2541407" y="173015"/>
                  </a:lnTo>
                  <a:lnTo>
                    <a:pt x="2689739" y="173015"/>
                  </a:lnTo>
                  <a:lnTo>
                    <a:pt x="2707236" y="211299"/>
                  </a:lnTo>
                  <a:lnTo>
                    <a:pt x="2524290" y="211299"/>
                  </a:lnTo>
                  <a:lnTo>
                    <a:pt x="2492632" y="281793"/>
                  </a:lnTo>
                  <a:close/>
                </a:path>
                <a:path w="3332479" h="284480">
                  <a:moveTo>
                    <a:pt x="2689739" y="173015"/>
                  </a:moveTo>
                  <a:lnTo>
                    <a:pt x="2643928" y="173015"/>
                  </a:lnTo>
                  <a:lnTo>
                    <a:pt x="2592668" y="58254"/>
                  </a:lnTo>
                  <a:lnTo>
                    <a:pt x="2637290" y="58254"/>
                  </a:lnTo>
                  <a:lnTo>
                    <a:pt x="2689739" y="173015"/>
                  </a:lnTo>
                  <a:close/>
                </a:path>
                <a:path w="3332479" h="284480">
                  <a:moveTo>
                    <a:pt x="2739454" y="281793"/>
                  </a:moveTo>
                  <a:lnTo>
                    <a:pt x="2692795" y="281793"/>
                  </a:lnTo>
                  <a:lnTo>
                    <a:pt x="2661137" y="211299"/>
                  </a:lnTo>
                  <a:lnTo>
                    <a:pt x="2707236" y="211299"/>
                  </a:lnTo>
                  <a:lnTo>
                    <a:pt x="2739454" y="281793"/>
                  </a:lnTo>
                  <a:close/>
                </a:path>
                <a:path w="3332479" h="284480">
                  <a:moveTo>
                    <a:pt x="2805833" y="281793"/>
                  </a:moveTo>
                  <a:lnTo>
                    <a:pt x="2762303" y="281793"/>
                  </a:lnTo>
                  <a:lnTo>
                    <a:pt x="2762303" y="2300"/>
                  </a:lnTo>
                  <a:lnTo>
                    <a:pt x="2796906" y="2300"/>
                  </a:lnTo>
                  <a:lnTo>
                    <a:pt x="2860419" y="82274"/>
                  </a:lnTo>
                  <a:lnTo>
                    <a:pt x="2805833" y="82274"/>
                  </a:lnTo>
                  <a:lnTo>
                    <a:pt x="2805833" y="281793"/>
                  </a:lnTo>
                  <a:close/>
                </a:path>
                <a:path w="3332479" h="284480">
                  <a:moveTo>
                    <a:pt x="2998450" y="201728"/>
                  </a:moveTo>
                  <a:lnTo>
                    <a:pt x="2955288" y="201728"/>
                  </a:lnTo>
                  <a:lnTo>
                    <a:pt x="2955288" y="2300"/>
                  </a:lnTo>
                  <a:lnTo>
                    <a:pt x="2998450" y="2300"/>
                  </a:lnTo>
                  <a:lnTo>
                    <a:pt x="2998450" y="201728"/>
                  </a:lnTo>
                  <a:close/>
                </a:path>
                <a:path w="3332479" h="284480">
                  <a:moveTo>
                    <a:pt x="2998450" y="281793"/>
                  </a:moveTo>
                  <a:lnTo>
                    <a:pt x="2963847" y="281793"/>
                  </a:lnTo>
                  <a:lnTo>
                    <a:pt x="2805833" y="82274"/>
                  </a:lnTo>
                  <a:lnTo>
                    <a:pt x="2860419" y="82274"/>
                  </a:lnTo>
                  <a:lnTo>
                    <a:pt x="2955288" y="201728"/>
                  </a:lnTo>
                  <a:lnTo>
                    <a:pt x="2998450" y="201728"/>
                  </a:lnTo>
                  <a:lnTo>
                    <a:pt x="2998450" y="281793"/>
                  </a:lnTo>
                  <a:close/>
                </a:path>
                <a:path w="3332479" h="284480">
                  <a:moveTo>
                    <a:pt x="3183106" y="281793"/>
                  </a:moveTo>
                  <a:lnTo>
                    <a:pt x="3067885" y="281793"/>
                  </a:lnTo>
                  <a:lnTo>
                    <a:pt x="3067885" y="2300"/>
                  </a:lnTo>
                  <a:lnTo>
                    <a:pt x="3183106" y="2300"/>
                  </a:lnTo>
                  <a:lnTo>
                    <a:pt x="3224427" y="6741"/>
                  </a:lnTo>
                  <a:lnTo>
                    <a:pt x="3260778" y="20062"/>
                  </a:lnTo>
                  <a:lnTo>
                    <a:pt x="3291570" y="42057"/>
                  </a:lnTo>
                  <a:lnTo>
                    <a:pt x="3111415" y="42057"/>
                  </a:lnTo>
                  <a:lnTo>
                    <a:pt x="3111415" y="242036"/>
                  </a:lnTo>
                  <a:lnTo>
                    <a:pt x="3291528" y="242036"/>
                  </a:lnTo>
                  <a:lnTo>
                    <a:pt x="3290872" y="242750"/>
                  </a:lnTo>
                  <a:lnTo>
                    <a:pt x="3243224" y="271802"/>
                  </a:lnTo>
                  <a:lnTo>
                    <a:pt x="3204387" y="280683"/>
                  </a:lnTo>
                  <a:lnTo>
                    <a:pt x="3183106" y="281793"/>
                  </a:lnTo>
                  <a:close/>
                </a:path>
                <a:path w="3332479" h="284480">
                  <a:moveTo>
                    <a:pt x="3291528" y="242036"/>
                  </a:moveTo>
                  <a:lnTo>
                    <a:pt x="3181633" y="242036"/>
                  </a:lnTo>
                  <a:lnTo>
                    <a:pt x="3197474" y="241237"/>
                  </a:lnTo>
                  <a:lnTo>
                    <a:pt x="3212233" y="238838"/>
                  </a:lnTo>
                  <a:lnTo>
                    <a:pt x="3249919" y="222244"/>
                  </a:lnTo>
                  <a:lnTo>
                    <a:pt x="3275871" y="193997"/>
                  </a:lnTo>
                  <a:lnTo>
                    <a:pt x="3288295" y="156328"/>
                  </a:lnTo>
                  <a:lnTo>
                    <a:pt x="3289123" y="142001"/>
                  </a:lnTo>
                  <a:lnTo>
                    <a:pt x="3288295" y="127679"/>
                  </a:lnTo>
                  <a:lnTo>
                    <a:pt x="3275871" y="90096"/>
                  </a:lnTo>
                  <a:lnTo>
                    <a:pt x="3249919" y="61849"/>
                  </a:lnTo>
                  <a:lnTo>
                    <a:pt x="3212233" y="45255"/>
                  </a:lnTo>
                  <a:lnTo>
                    <a:pt x="3181633" y="42057"/>
                  </a:lnTo>
                  <a:lnTo>
                    <a:pt x="3291570" y="42057"/>
                  </a:lnTo>
                  <a:lnTo>
                    <a:pt x="3321673" y="86127"/>
                  </a:lnTo>
                  <a:lnTo>
                    <a:pt x="3332285" y="142001"/>
                  </a:lnTo>
                  <a:lnTo>
                    <a:pt x="3331106" y="161747"/>
                  </a:lnTo>
                  <a:lnTo>
                    <a:pt x="3327569" y="180400"/>
                  </a:lnTo>
                  <a:lnTo>
                    <a:pt x="3321673" y="197960"/>
                  </a:lnTo>
                  <a:lnTo>
                    <a:pt x="3313419" y="214428"/>
                  </a:lnTo>
                  <a:lnTo>
                    <a:pt x="3303089" y="229469"/>
                  </a:lnTo>
                  <a:lnTo>
                    <a:pt x="3291528" y="242036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9" name="object 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29537" y="2844938"/>
              <a:ext cx="5645447" cy="297622"/>
            </a:xfrm>
            <a:prstGeom prst="rect">
              <a:avLst/>
            </a:prstGeom>
          </p:spPr>
        </p:pic>
      </p:grpSp>
      <p:sp>
        <p:nvSpPr>
          <p:cNvPr id="11" name="object 11"/>
          <p:cNvSpPr/>
          <p:nvPr/>
        </p:nvSpPr>
        <p:spPr>
          <a:xfrm>
            <a:off x="6630327" y="0"/>
            <a:ext cx="13474065" cy="11306810"/>
          </a:xfrm>
          <a:custGeom>
            <a:avLst/>
            <a:gdLst/>
            <a:ahLst/>
            <a:cxnLst/>
            <a:rect l="l" t="t" r="r" b="b"/>
            <a:pathLst>
              <a:path w="13474065" h="11306810">
                <a:moveTo>
                  <a:pt x="13473760" y="0"/>
                </a:moveTo>
                <a:lnTo>
                  <a:pt x="0" y="0"/>
                </a:lnTo>
                <a:lnTo>
                  <a:pt x="0" y="11306556"/>
                </a:lnTo>
                <a:lnTo>
                  <a:pt x="13473760" y="11306556"/>
                </a:lnTo>
                <a:lnTo>
                  <a:pt x="13473760" y="12"/>
                </a:lnTo>
                <a:close/>
              </a:path>
            </a:pathLst>
          </a:custGeom>
          <a:solidFill>
            <a:srgbClr val="07AA9A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 txBox="1"/>
          <p:nvPr/>
        </p:nvSpPr>
        <p:spPr>
          <a:xfrm>
            <a:off x="7088821" y="1972096"/>
            <a:ext cx="11401425" cy="1610995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00600"/>
              </a:lnSpc>
              <a:spcBef>
                <a:spcPts val="85"/>
              </a:spcBef>
            </a:pPr>
            <a:r>
              <a:rPr sz="3450" spc="10" dirty="0">
                <a:latin typeface="Trebuchet MS"/>
                <a:cs typeface="Trebuchet MS"/>
              </a:rPr>
              <a:t>Utilized </a:t>
            </a:r>
            <a:r>
              <a:rPr sz="3450" spc="25" dirty="0">
                <a:latin typeface="Trebuchet MS"/>
                <a:cs typeface="Trebuchet MS"/>
              </a:rPr>
              <a:t>descriptive </a:t>
            </a:r>
            <a:r>
              <a:rPr sz="3450" spc="50" dirty="0">
                <a:latin typeface="Trebuchet MS"/>
                <a:cs typeface="Trebuchet MS"/>
              </a:rPr>
              <a:t>statistics </a:t>
            </a:r>
            <a:r>
              <a:rPr sz="3450" spc="220" dirty="0">
                <a:latin typeface="Trebuchet MS"/>
                <a:cs typeface="Trebuchet MS"/>
              </a:rPr>
              <a:t>and </a:t>
            </a:r>
            <a:r>
              <a:rPr sz="3450" spc="180" dirty="0">
                <a:latin typeface="Trebuchet MS"/>
                <a:cs typeface="Trebuchet MS"/>
              </a:rPr>
              <a:t>data </a:t>
            </a:r>
            <a:r>
              <a:rPr sz="3450" spc="90" dirty="0">
                <a:latin typeface="Trebuchet MS"/>
                <a:cs typeface="Trebuchet MS"/>
              </a:rPr>
              <a:t>visualization </a:t>
            </a:r>
            <a:r>
              <a:rPr sz="3450" spc="95" dirty="0">
                <a:latin typeface="Trebuchet MS"/>
                <a:cs typeface="Trebuchet MS"/>
              </a:rPr>
              <a:t> </a:t>
            </a:r>
            <a:r>
              <a:rPr sz="3450" spc="50" dirty="0">
                <a:latin typeface="Trebuchet MS"/>
                <a:cs typeface="Trebuchet MS"/>
              </a:rPr>
              <a:t>techniques</a:t>
            </a:r>
            <a:r>
              <a:rPr sz="3450" spc="-5" dirty="0">
                <a:latin typeface="Trebuchet MS"/>
                <a:cs typeface="Trebuchet MS"/>
              </a:rPr>
              <a:t> </a:t>
            </a:r>
            <a:r>
              <a:rPr sz="3450" spc="70" dirty="0">
                <a:latin typeface="Trebuchet MS"/>
                <a:cs typeface="Trebuchet MS"/>
              </a:rPr>
              <a:t>to</a:t>
            </a:r>
            <a:r>
              <a:rPr sz="3450" spc="-5" dirty="0">
                <a:latin typeface="Trebuchet MS"/>
                <a:cs typeface="Trebuchet MS"/>
              </a:rPr>
              <a:t> </a:t>
            </a:r>
            <a:r>
              <a:rPr sz="3450" spc="125" dirty="0">
                <a:latin typeface="Trebuchet MS"/>
                <a:cs typeface="Trebuchet MS"/>
              </a:rPr>
              <a:t>summarize</a:t>
            </a:r>
            <a:r>
              <a:rPr sz="3450" spc="-10" dirty="0">
                <a:latin typeface="Trebuchet MS"/>
                <a:cs typeface="Trebuchet MS"/>
              </a:rPr>
              <a:t> </a:t>
            </a:r>
            <a:r>
              <a:rPr sz="3450" spc="220" dirty="0">
                <a:latin typeface="Trebuchet MS"/>
                <a:cs typeface="Trebuchet MS"/>
              </a:rPr>
              <a:t>and</a:t>
            </a:r>
            <a:r>
              <a:rPr sz="3450" dirty="0">
                <a:latin typeface="Trebuchet MS"/>
                <a:cs typeface="Trebuchet MS"/>
              </a:rPr>
              <a:t> </a:t>
            </a:r>
            <a:r>
              <a:rPr sz="3450" spc="125" dirty="0">
                <a:latin typeface="Trebuchet MS"/>
                <a:cs typeface="Trebuchet MS"/>
              </a:rPr>
              <a:t>understand</a:t>
            </a:r>
            <a:r>
              <a:rPr sz="3450" spc="5" dirty="0">
                <a:latin typeface="Trebuchet MS"/>
                <a:cs typeface="Trebuchet MS"/>
              </a:rPr>
              <a:t> </a:t>
            </a:r>
            <a:r>
              <a:rPr sz="3450" spc="50" dirty="0">
                <a:latin typeface="Trebuchet MS"/>
                <a:cs typeface="Trebuchet MS"/>
              </a:rPr>
              <a:t>the</a:t>
            </a:r>
            <a:r>
              <a:rPr sz="3450" spc="-10" dirty="0">
                <a:latin typeface="Trebuchet MS"/>
                <a:cs typeface="Trebuchet MS"/>
              </a:rPr>
              <a:t> </a:t>
            </a:r>
            <a:r>
              <a:rPr sz="3450" spc="114" dirty="0">
                <a:latin typeface="Trebuchet MS"/>
                <a:cs typeface="Trebuchet MS"/>
              </a:rPr>
              <a:t>dataset's </a:t>
            </a:r>
            <a:r>
              <a:rPr sz="3450" spc="-1025" dirty="0">
                <a:latin typeface="Trebuchet MS"/>
                <a:cs typeface="Trebuchet MS"/>
              </a:rPr>
              <a:t> </a:t>
            </a:r>
            <a:r>
              <a:rPr sz="3450" spc="155" dirty="0">
                <a:latin typeface="Trebuchet MS"/>
                <a:cs typeface="Trebuchet MS"/>
              </a:rPr>
              <a:t>main</a:t>
            </a:r>
            <a:r>
              <a:rPr sz="3450" spc="5" dirty="0">
                <a:latin typeface="Trebuchet MS"/>
                <a:cs typeface="Trebuchet MS"/>
              </a:rPr>
              <a:t> </a:t>
            </a:r>
            <a:r>
              <a:rPr sz="3450" spc="30" dirty="0">
                <a:latin typeface="Trebuchet MS"/>
                <a:cs typeface="Trebuchet MS"/>
              </a:rPr>
              <a:t>characteristics</a:t>
            </a:r>
            <a:r>
              <a:rPr sz="3450" spc="-5" dirty="0">
                <a:latin typeface="Trebuchet MS"/>
                <a:cs typeface="Trebuchet MS"/>
              </a:rPr>
              <a:t> </a:t>
            </a:r>
            <a:r>
              <a:rPr sz="3450" spc="220" dirty="0">
                <a:latin typeface="Trebuchet MS"/>
                <a:cs typeface="Trebuchet MS"/>
              </a:rPr>
              <a:t>and</a:t>
            </a:r>
            <a:r>
              <a:rPr sz="3450" dirty="0">
                <a:latin typeface="Trebuchet MS"/>
                <a:cs typeface="Trebuchet MS"/>
              </a:rPr>
              <a:t> </a:t>
            </a:r>
            <a:r>
              <a:rPr sz="3450" spc="60" dirty="0">
                <a:latin typeface="Trebuchet MS"/>
                <a:cs typeface="Trebuchet MS"/>
              </a:rPr>
              <a:t>patterns.</a:t>
            </a:r>
            <a:endParaRPr sz="3450">
              <a:latin typeface="Trebuchet MS"/>
              <a:cs typeface="Trebuchet MS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7088821" y="4083027"/>
            <a:ext cx="12469495" cy="319087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 marR="1189990">
              <a:lnSpc>
                <a:spcPct val="100000"/>
              </a:lnSpc>
              <a:spcBef>
                <a:spcPts val="110"/>
              </a:spcBef>
            </a:pPr>
            <a:r>
              <a:rPr sz="3450" spc="100" dirty="0">
                <a:latin typeface="Trebuchet MS"/>
                <a:cs typeface="Trebuchet MS"/>
              </a:rPr>
              <a:t>Cleaning</a:t>
            </a:r>
            <a:r>
              <a:rPr sz="3450" spc="10" dirty="0">
                <a:latin typeface="Trebuchet MS"/>
                <a:cs typeface="Trebuchet MS"/>
              </a:rPr>
              <a:t> </a:t>
            </a:r>
            <a:r>
              <a:rPr sz="3450" spc="220" dirty="0">
                <a:latin typeface="Trebuchet MS"/>
                <a:cs typeface="Trebuchet MS"/>
              </a:rPr>
              <a:t>and</a:t>
            </a:r>
            <a:r>
              <a:rPr sz="3450" spc="5" dirty="0">
                <a:latin typeface="Trebuchet MS"/>
                <a:cs typeface="Trebuchet MS"/>
              </a:rPr>
              <a:t> </a:t>
            </a:r>
            <a:r>
              <a:rPr sz="3450" spc="105" dirty="0">
                <a:latin typeface="Trebuchet MS"/>
                <a:cs typeface="Trebuchet MS"/>
              </a:rPr>
              <a:t>transforming</a:t>
            </a:r>
            <a:r>
              <a:rPr sz="3450" spc="10" dirty="0">
                <a:latin typeface="Trebuchet MS"/>
                <a:cs typeface="Trebuchet MS"/>
              </a:rPr>
              <a:t> </a:t>
            </a:r>
            <a:r>
              <a:rPr sz="3450" spc="50" dirty="0">
                <a:latin typeface="Trebuchet MS"/>
                <a:cs typeface="Trebuchet MS"/>
              </a:rPr>
              <a:t>the</a:t>
            </a:r>
            <a:r>
              <a:rPr sz="3450" spc="-10" dirty="0">
                <a:latin typeface="Trebuchet MS"/>
                <a:cs typeface="Trebuchet MS"/>
              </a:rPr>
              <a:t> </a:t>
            </a:r>
            <a:r>
              <a:rPr sz="3450" spc="180" dirty="0">
                <a:latin typeface="Trebuchet MS"/>
                <a:cs typeface="Trebuchet MS"/>
              </a:rPr>
              <a:t>data</a:t>
            </a:r>
            <a:r>
              <a:rPr sz="3450" spc="-5" dirty="0">
                <a:latin typeface="Trebuchet MS"/>
                <a:cs typeface="Trebuchet MS"/>
              </a:rPr>
              <a:t> </a:t>
            </a:r>
            <a:r>
              <a:rPr sz="3450" spc="70" dirty="0">
                <a:latin typeface="Trebuchet MS"/>
                <a:cs typeface="Trebuchet MS"/>
              </a:rPr>
              <a:t>to</a:t>
            </a:r>
            <a:r>
              <a:rPr sz="3450" spc="-5" dirty="0">
                <a:latin typeface="Trebuchet MS"/>
                <a:cs typeface="Trebuchet MS"/>
              </a:rPr>
              <a:t> </a:t>
            </a:r>
            <a:r>
              <a:rPr sz="3450" spc="160" dirty="0">
                <a:latin typeface="Trebuchet MS"/>
                <a:cs typeface="Trebuchet MS"/>
              </a:rPr>
              <a:t>handle</a:t>
            </a:r>
            <a:r>
              <a:rPr sz="3450" spc="-10" dirty="0">
                <a:latin typeface="Trebuchet MS"/>
                <a:cs typeface="Trebuchet MS"/>
              </a:rPr>
              <a:t> </a:t>
            </a:r>
            <a:r>
              <a:rPr sz="3450" spc="130" dirty="0">
                <a:latin typeface="Trebuchet MS"/>
                <a:cs typeface="Trebuchet MS"/>
              </a:rPr>
              <a:t>missing </a:t>
            </a:r>
            <a:r>
              <a:rPr sz="3450" spc="-1025" dirty="0">
                <a:latin typeface="Trebuchet MS"/>
                <a:cs typeface="Trebuchet MS"/>
              </a:rPr>
              <a:t> </a:t>
            </a:r>
            <a:r>
              <a:rPr sz="3450" spc="90" dirty="0">
                <a:latin typeface="Trebuchet MS"/>
                <a:cs typeface="Trebuchet MS"/>
              </a:rPr>
              <a:t>values,</a:t>
            </a:r>
            <a:r>
              <a:rPr sz="3450" spc="10" dirty="0">
                <a:latin typeface="Trebuchet MS"/>
                <a:cs typeface="Trebuchet MS"/>
              </a:rPr>
              <a:t> </a:t>
            </a:r>
            <a:r>
              <a:rPr sz="3450" spc="30" dirty="0">
                <a:latin typeface="Trebuchet MS"/>
                <a:cs typeface="Trebuchet MS"/>
              </a:rPr>
              <a:t>outliers,</a:t>
            </a:r>
            <a:r>
              <a:rPr sz="3450" spc="10" dirty="0">
                <a:latin typeface="Trebuchet MS"/>
                <a:cs typeface="Trebuchet MS"/>
              </a:rPr>
              <a:t> </a:t>
            </a:r>
            <a:r>
              <a:rPr sz="3450" spc="220" dirty="0">
                <a:latin typeface="Trebuchet MS"/>
                <a:cs typeface="Trebuchet MS"/>
              </a:rPr>
              <a:t>and</a:t>
            </a:r>
            <a:r>
              <a:rPr sz="3450" dirty="0">
                <a:latin typeface="Trebuchet MS"/>
                <a:cs typeface="Trebuchet MS"/>
              </a:rPr>
              <a:t> </a:t>
            </a:r>
            <a:r>
              <a:rPr sz="3450" spc="70" dirty="0">
                <a:latin typeface="Trebuchet MS"/>
                <a:cs typeface="Trebuchet MS"/>
              </a:rPr>
              <a:t>prepare</a:t>
            </a:r>
            <a:r>
              <a:rPr sz="3450" spc="-15" dirty="0">
                <a:latin typeface="Trebuchet MS"/>
                <a:cs typeface="Trebuchet MS"/>
              </a:rPr>
              <a:t> </a:t>
            </a:r>
            <a:r>
              <a:rPr sz="3450" spc="-65" dirty="0">
                <a:latin typeface="Trebuchet MS"/>
                <a:cs typeface="Trebuchet MS"/>
              </a:rPr>
              <a:t>it</a:t>
            </a:r>
            <a:r>
              <a:rPr sz="3450" spc="-5" dirty="0">
                <a:latin typeface="Trebuchet MS"/>
                <a:cs typeface="Trebuchet MS"/>
              </a:rPr>
              <a:t> </a:t>
            </a:r>
            <a:r>
              <a:rPr sz="3450" spc="30" dirty="0">
                <a:latin typeface="Trebuchet MS"/>
                <a:cs typeface="Trebuchet MS"/>
              </a:rPr>
              <a:t>for</a:t>
            </a:r>
            <a:r>
              <a:rPr sz="3450" spc="-15" dirty="0">
                <a:latin typeface="Trebuchet MS"/>
                <a:cs typeface="Trebuchet MS"/>
              </a:rPr>
              <a:t> </a:t>
            </a:r>
            <a:r>
              <a:rPr sz="3450" spc="110" dirty="0">
                <a:latin typeface="Trebuchet MS"/>
                <a:cs typeface="Trebuchet MS"/>
              </a:rPr>
              <a:t>analysis.</a:t>
            </a:r>
            <a:endParaRPr sz="345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3600">
              <a:latin typeface="Trebuchet MS"/>
              <a:cs typeface="Trebuchet MS"/>
            </a:endParaRPr>
          </a:p>
          <a:p>
            <a:pPr marL="12700" marR="5080">
              <a:lnSpc>
                <a:spcPct val="100000"/>
              </a:lnSpc>
            </a:pPr>
            <a:r>
              <a:rPr sz="3450" spc="10" dirty="0">
                <a:latin typeface="Trebuchet MS"/>
                <a:cs typeface="Trebuchet MS"/>
              </a:rPr>
              <a:t>Utilized </a:t>
            </a:r>
            <a:r>
              <a:rPr sz="3450" spc="114" dirty="0">
                <a:latin typeface="Trebuchet MS"/>
                <a:cs typeface="Trebuchet MS"/>
              </a:rPr>
              <a:t>Python </a:t>
            </a:r>
            <a:r>
              <a:rPr sz="3450" spc="220" dirty="0">
                <a:latin typeface="Trebuchet MS"/>
                <a:cs typeface="Trebuchet MS"/>
              </a:rPr>
              <a:t>and </a:t>
            </a:r>
            <a:r>
              <a:rPr sz="3450" spc="35" dirty="0">
                <a:latin typeface="Trebuchet MS"/>
                <a:cs typeface="Trebuchet MS"/>
              </a:rPr>
              <a:t>its </a:t>
            </a:r>
            <a:r>
              <a:rPr sz="3450" spc="170" dirty="0">
                <a:latin typeface="Trebuchet MS"/>
                <a:cs typeface="Trebuchet MS"/>
              </a:rPr>
              <a:t>popular </a:t>
            </a:r>
            <a:r>
              <a:rPr sz="3450" spc="55" dirty="0">
                <a:latin typeface="Trebuchet MS"/>
                <a:cs typeface="Trebuchet MS"/>
              </a:rPr>
              <a:t>libraries </a:t>
            </a:r>
            <a:r>
              <a:rPr sz="3450" spc="-120" dirty="0">
                <a:latin typeface="Trebuchet MS"/>
                <a:cs typeface="Trebuchet MS"/>
              </a:rPr>
              <a:t>(e.g., </a:t>
            </a:r>
            <a:r>
              <a:rPr sz="3450" spc="130" dirty="0">
                <a:latin typeface="Trebuchet MS"/>
                <a:cs typeface="Trebuchet MS"/>
              </a:rPr>
              <a:t>Pandas, </a:t>
            </a:r>
            <a:r>
              <a:rPr sz="3450" spc="135" dirty="0">
                <a:latin typeface="Trebuchet MS"/>
                <a:cs typeface="Trebuchet MS"/>
              </a:rPr>
              <a:t> </a:t>
            </a:r>
            <a:r>
              <a:rPr sz="3450" spc="65" dirty="0">
                <a:latin typeface="Trebuchet MS"/>
                <a:cs typeface="Trebuchet MS"/>
              </a:rPr>
              <a:t>NumPy,</a:t>
            </a:r>
            <a:r>
              <a:rPr sz="3450" spc="10" dirty="0">
                <a:latin typeface="Trebuchet MS"/>
                <a:cs typeface="Trebuchet MS"/>
              </a:rPr>
              <a:t> </a:t>
            </a:r>
            <a:r>
              <a:rPr sz="3450" spc="90" dirty="0">
                <a:latin typeface="Trebuchet MS"/>
                <a:cs typeface="Trebuchet MS"/>
              </a:rPr>
              <a:t>Matplotlib,</a:t>
            </a:r>
            <a:r>
              <a:rPr sz="3450" spc="10" dirty="0">
                <a:latin typeface="Trebuchet MS"/>
                <a:cs typeface="Trebuchet MS"/>
              </a:rPr>
              <a:t> </a:t>
            </a:r>
            <a:r>
              <a:rPr sz="3450" spc="110" dirty="0">
                <a:latin typeface="Trebuchet MS"/>
                <a:cs typeface="Trebuchet MS"/>
              </a:rPr>
              <a:t>Seaborn)</a:t>
            </a:r>
            <a:r>
              <a:rPr sz="3450" spc="10" dirty="0">
                <a:latin typeface="Trebuchet MS"/>
                <a:cs typeface="Trebuchet MS"/>
              </a:rPr>
              <a:t> </a:t>
            </a:r>
            <a:r>
              <a:rPr sz="3450" spc="70" dirty="0">
                <a:latin typeface="Trebuchet MS"/>
                <a:cs typeface="Trebuchet MS"/>
              </a:rPr>
              <a:t>to</a:t>
            </a:r>
            <a:r>
              <a:rPr sz="3450" spc="-10" dirty="0">
                <a:latin typeface="Trebuchet MS"/>
                <a:cs typeface="Trebuchet MS"/>
              </a:rPr>
              <a:t> </a:t>
            </a:r>
            <a:r>
              <a:rPr sz="3450" spc="75" dirty="0">
                <a:latin typeface="Trebuchet MS"/>
                <a:cs typeface="Trebuchet MS"/>
              </a:rPr>
              <a:t>conduct</a:t>
            </a:r>
            <a:r>
              <a:rPr sz="3450" spc="-10" dirty="0">
                <a:latin typeface="Trebuchet MS"/>
                <a:cs typeface="Trebuchet MS"/>
              </a:rPr>
              <a:t> </a:t>
            </a:r>
            <a:r>
              <a:rPr sz="3450" spc="180" dirty="0">
                <a:latin typeface="Trebuchet MS"/>
                <a:cs typeface="Trebuchet MS"/>
              </a:rPr>
              <a:t>data</a:t>
            </a:r>
            <a:r>
              <a:rPr sz="3450" spc="-10" dirty="0">
                <a:latin typeface="Trebuchet MS"/>
                <a:cs typeface="Trebuchet MS"/>
              </a:rPr>
              <a:t> </a:t>
            </a:r>
            <a:r>
              <a:rPr sz="3450" spc="110" dirty="0">
                <a:latin typeface="Trebuchet MS"/>
                <a:cs typeface="Trebuchet MS"/>
              </a:rPr>
              <a:t>manipulation, </a:t>
            </a:r>
            <a:r>
              <a:rPr sz="3450" spc="-1025" dirty="0">
                <a:latin typeface="Trebuchet MS"/>
                <a:cs typeface="Trebuchet MS"/>
              </a:rPr>
              <a:t> </a:t>
            </a:r>
            <a:r>
              <a:rPr sz="3450" spc="70" dirty="0">
                <a:latin typeface="Trebuchet MS"/>
                <a:cs typeface="Trebuchet MS"/>
              </a:rPr>
              <a:t>visualization,</a:t>
            </a:r>
            <a:r>
              <a:rPr sz="3450" spc="5" dirty="0">
                <a:latin typeface="Trebuchet MS"/>
                <a:cs typeface="Trebuchet MS"/>
              </a:rPr>
              <a:t> </a:t>
            </a:r>
            <a:r>
              <a:rPr sz="3450" spc="220" dirty="0">
                <a:latin typeface="Trebuchet MS"/>
                <a:cs typeface="Trebuchet MS"/>
              </a:rPr>
              <a:t>and</a:t>
            </a:r>
            <a:r>
              <a:rPr sz="3450" dirty="0">
                <a:latin typeface="Trebuchet MS"/>
                <a:cs typeface="Trebuchet MS"/>
              </a:rPr>
              <a:t> </a:t>
            </a:r>
            <a:r>
              <a:rPr sz="3450" spc="145" dirty="0">
                <a:latin typeface="Trebuchet MS"/>
                <a:cs typeface="Trebuchet MS"/>
              </a:rPr>
              <a:t>modeling</a:t>
            </a:r>
            <a:r>
              <a:rPr sz="3450" spc="5" dirty="0">
                <a:latin typeface="Trebuchet MS"/>
                <a:cs typeface="Trebuchet MS"/>
              </a:rPr>
              <a:t> </a:t>
            </a:r>
            <a:r>
              <a:rPr sz="3450" spc="75" dirty="0">
                <a:latin typeface="Trebuchet MS"/>
                <a:cs typeface="Trebuchet MS"/>
              </a:rPr>
              <a:t>tasks.</a:t>
            </a:r>
            <a:endParaRPr sz="3450">
              <a:latin typeface="Trebuchet MS"/>
              <a:cs typeface="Trebuchet MS"/>
            </a:endParaRPr>
          </a:p>
        </p:txBody>
      </p:sp>
      <p:pic>
        <p:nvPicPr>
          <p:cNvPr id="14" name="object 1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80936" y="6300624"/>
            <a:ext cx="6204125" cy="413742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</TotalTime>
  <Words>580</Words>
  <Application>Microsoft Office PowerPoint</Application>
  <PresentationFormat>Custom</PresentationFormat>
  <Paragraphs>66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Lucida Sans Unicode</vt:lpstr>
      <vt:lpstr>Trebuchet MS</vt:lpstr>
      <vt:lpstr>Verdana</vt:lpstr>
      <vt:lpstr>Office Theme</vt:lpstr>
      <vt:lpstr>PowerPoint Presentation</vt:lpstr>
      <vt:lpstr>PowerPoint Presentation</vt:lpstr>
      <vt:lpstr>PAGE 01</vt:lpstr>
      <vt:lpstr>PowerPoint Presentation</vt:lpstr>
      <vt:lpstr>PowerPoint Presentation</vt:lpstr>
      <vt:lpstr>PowerPoint Presentation</vt:lpstr>
      <vt:lpstr>PAGE 06</vt:lpstr>
      <vt:lpstr>PAGE 07</vt:lpstr>
      <vt:lpstr>PAGE 08</vt:lpstr>
      <vt:lpstr>Gender Distribution:</vt:lpstr>
      <vt:lpstr>PAGE 10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DeLL</dc:creator>
  <cp:lastModifiedBy>DeLL</cp:lastModifiedBy>
  <cp:revision>2</cp:revision>
  <dcterms:created xsi:type="dcterms:W3CDTF">2023-07-21T16:38:11Z</dcterms:created>
  <dcterms:modified xsi:type="dcterms:W3CDTF">2023-07-21T12:26:26Z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2023-07-21T00:00:00Z</vt:filetime>
  </property>
  <property fmtid="{D5CDD505-2E9C-101B-9397-08002B2CF9AE}" pid="3" name="Creator">
    <vt:lpwstr>Chromium</vt:lpwstr>
  </property>
  <property fmtid="{D5CDD505-2E9C-101B-9397-08002B2CF9AE}" pid="4" name="LastSaved">
    <vt:filetime>2023-07-21T00:00:00Z</vt:filetime>
  </property>
</Properties>
</file>